
<file path=[Content_Types].xml><?xml version="1.0" encoding="utf-8"?>
<Types xmlns="http://schemas.openxmlformats.org/package/2006/content-types">
  <Override PartName="/ppt/slides/slide18.xml" ContentType="application/vnd.openxmlformats-officedocument.presentationml.slide+xml"/>
  <Default Extension="pict" ContentType="image/pict"/>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tags/tag5.xml" ContentType="application/vnd.openxmlformats-officedocument.presentationml.tags+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tags/tag6.xml" ContentType="application/vnd.openxmlformats-officedocument.presentationml.tags+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tags/tag2.xml" ContentType="application/vnd.openxmlformats-officedocument.presentationml.tags+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tags/tag3.xml" ContentType="application/vnd.openxmlformats-officedocument.presentationml.tags+xml"/>
  <Override PartName="/ppt/slideLayouts/slideLayout3.xml" ContentType="application/vnd.openxmlformats-officedocument.presentationml.slideLayout+xml"/>
  <Override PartName="/ppt/slides/slide24.xml" ContentType="application/vnd.openxmlformats-officedocument.presentationml.slide+xml"/>
  <Override PartName="/ppt/embeddings/Microsoft_Equation1.bin" ContentType="application/vnd.openxmlformats-officedocument.oleObject"/>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tags/tag4.xml" ContentType="application/vnd.openxmlformats-officedocument.presentationml.tags+xml"/>
  <Default Extension="wmf" ContentType="image/x-wmf"/>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6"/>
  </p:notesMasterIdLst>
  <p:sldIdLst>
    <p:sldId id="308" r:id="rId2"/>
    <p:sldId id="482" r:id="rId3"/>
    <p:sldId id="481" r:id="rId4"/>
    <p:sldId id="480" r:id="rId5"/>
    <p:sldId id="479" r:id="rId6"/>
    <p:sldId id="475" r:id="rId7"/>
    <p:sldId id="460" r:id="rId8"/>
    <p:sldId id="461" r:id="rId9"/>
    <p:sldId id="469" r:id="rId10"/>
    <p:sldId id="470" r:id="rId11"/>
    <p:sldId id="476" r:id="rId12"/>
    <p:sldId id="478" r:id="rId13"/>
    <p:sldId id="471" r:id="rId14"/>
    <p:sldId id="477" r:id="rId15"/>
    <p:sldId id="464" r:id="rId16"/>
    <p:sldId id="472" r:id="rId17"/>
    <p:sldId id="449" r:id="rId18"/>
    <p:sldId id="450" r:id="rId19"/>
    <p:sldId id="451" r:id="rId20"/>
    <p:sldId id="452" r:id="rId21"/>
    <p:sldId id="453" r:id="rId22"/>
    <p:sldId id="454" r:id="rId23"/>
    <p:sldId id="455" r:id="rId24"/>
    <p:sldId id="456" r:id="rId25"/>
  </p:sldIdLst>
  <p:sldSz cx="9144000" cy="6858000" type="screen4x3"/>
  <p:notesSz cx="6858000" cy="9144000"/>
  <p:defaultTextStyle>
    <a:defPPr>
      <a:defRPr lang="en-US"/>
    </a:defPPr>
    <a:lvl1pPr algn="l" rtl="0" fontAlgn="base">
      <a:spcBef>
        <a:spcPct val="50000"/>
      </a:spcBef>
      <a:spcAft>
        <a:spcPct val="0"/>
      </a:spcAft>
      <a:defRPr i="1" kern="1200">
        <a:solidFill>
          <a:schemeClr val="tx1"/>
        </a:solidFill>
        <a:latin typeface="Times New Roman" charset="0"/>
        <a:ea typeface="+mn-ea"/>
        <a:cs typeface="+mn-cs"/>
      </a:defRPr>
    </a:lvl1pPr>
    <a:lvl2pPr marL="457200" algn="l" rtl="0" fontAlgn="base">
      <a:spcBef>
        <a:spcPct val="50000"/>
      </a:spcBef>
      <a:spcAft>
        <a:spcPct val="0"/>
      </a:spcAft>
      <a:defRPr i="1" kern="1200">
        <a:solidFill>
          <a:schemeClr val="tx1"/>
        </a:solidFill>
        <a:latin typeface="Times New Roman" charset="0"/>
        <a:ea typeface="+mn-ea"/>
        <a:cs typeface="+mn-cs"/>
      </a:defRPr>
    </a:lvl2pPr>
    <a:lvl3pPr marL="914400" algn="l" rtl="0" fontAlgn="base">
      <a:spcBef>
        <a:spcPct val="50000"/>
      </a:spcBef>
      <a:spcAft>
        <a:spcPct val="0"/>
      </a:spcAft>
      <a:defRPr i="1" kern="1200">
        <a:solidFill>
          <a:schemeClr val="tx1"/>
        </a:solidFill>
        <a:latin typeface="Times New Roman" charset="0"/>
        <a:ea typeface="+mn-ea"/>
        <a:cs typeface="+mn-cs"/>
      </a:defRPr>
    </a:lvl3pPr>
    <a:lvl4pPr marL="1371600" algn="l" rtl="0" fontAlgn="base">
      <a:spcBef>
        <a:spcPct val="50000"/>
      </a:spcBef>
      <a:spcAft>
        <a:spcPct val="0"/>
      </a:spcAft>
      <a:defRPr i="1" kern="1200">
        <a:solidFill>
          <a:schemeClr val="tx1"/>
        </a:solidFill>
        <a:latin typeface="Times New Roman" charset="0"/>
        <a:ea typeface="+mn-ea"/>
        <a:cs typeface="+mn-cs"/>
      </a:defRPr>
    </a:lvl4pPr>
    <a:lvl5pPr marL="1828800" algn="l" rtl="0" fontAlgn="base">
      <a:spcBef>
        <a:spcPct val="50000"/>
      </a:spcBef>
      <a:spcAft>
        <a:spcPct val="0"/>
      </a:spcAft>
      <a:defRPr i="1" kern="1200">
        <a:solidFill>
          <a:schemeClr val="tx1"/>
        </a:solidFill>
        <a:latin typeface="Times New Roman" charset="0"/>
        <a:ea typeface="+mn-ea"/>
        <a:cs typeface="+mn-cs"/>
      </a:defRPr>
    </a:lvl5pPr>
    <a:lvl6pPr marL="2286000" algn="l" defTabSz="457200" rtl="0" eaLnBrk="1" latinLnBrk="0" hangingPunct="1">
      <a:defRPr i="1" kern="1200">
        <a:solidFill>
          <a:schemeClr val="tx1"/>
        </a:solidFill>
        <a:latin typeface="Times New Roman" charset="0"/>
        <a:ea typeface="+mn-ea"/>
        <a:cs typeface="+mn-cs"/>
      </a:defRPr>
    </a:lvl6pPr>
    <a:lvl7pPr marL="2743200" algn="l" defTabSz="457200" rtl="0" eaLnBrk="1" latinLnBrk="0" hangingPunct="1">
      <a:defRPr i="1" kern="1200">
        <a:solidFill>
          <a:schemeClr val="tx1"/>
        </a:solidFill>
        <a:latin typeface="Times New Roman" charset="0"/>
        <a:ea typeface="+mn-ea"/>
        <a:cs typeface="+mn-cs"/>
      </a:defRPr>
    </a:lvl7pPr>
    <a:lvl8pPr marL="3200400" algn="l" defTabSz="457200" rtl="0" eaLnBrk="1" latinLnBrk="0" hangingPunct="1">
      <a:defRPr i="1" kern="1200">
        <a:solidFill>
          <a:schemeClr val="tx1"/>
        </a:solidFill>
        <a:latin typeface="Times New Roman" charset="0"/>
        <a:ea typeface="+mn-ea"/>
        <a:cs typeface="+mn-cs"/>
      </a:defRPr>
    </a:lvl8pPr>
    <a:lvl9pPr marL="3657600" algn="l" defTabSz="457200" rtl="0" eaLnBrk="1" latinLnBrk="0" hangingPunct="1">
      <a:defRPr i="1"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chemeClr val="tx1"/>
    </p:penClr>
  </p:showPr>
  <p:clrMru>
    <a:srgbClr val="0033FF"/>
    <a:srgbClr val="FF6600"/>
    <a:srgbClr val="FF6633"/>
    <a:srgbClr val="990099"/>
    <a:srgbClr val="006666"/>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p:cViewPr>
        <p:scale>
          <a:sx n="100" d="100"/>
          <a:sy n="100" d="100"/>
        </p:scale>
        <p:origin x="-41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i="0"/>
            </a:lvl1pPr>
          </a:lstStyle>
          <a:p>
            <a:pPr>
              <a:defRPr/>
            </a:pPr>
            <a:endParaRPr lang="en-US"/>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i="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i="0"/>
            </a:lvl1pPr>
          </a:lstStyle>
          <a:p>
            <a:pPr>
              <a:defRPr/>
            </a:pPr>
            <a:endParaRPr lang="en-US"/>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i="0"/>
            </a:lvl1pPr>
          </a:lstStyle>
          <a:p>
            <a:pPr>
              <a:defRPr/>
            </a:pPr>
            <a:fld id="{9C0589C5-B416-A64E-883C-5AA035629C5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21A1EF79-ED71-A34B-B143-E92448BAEEE5}" type="slidenum">
              <a:rPr lang="en-US"/>
              <a:pPr/>
              <a:t>1</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43000" y="685800"/>
            <a:ext cx="4572000" cy="3429000"/>
          </a:xfrm>
          <a:noFill/>
          <a:ln/>
        </p:spPr>
      </p:sp>
      <p:sp>
        <p:nvSpPr>
          <p:cNvPr id="67587" name="Text Box 3"/>
          <p:cNvSpPr txBox="1">
            <a:spLocks noGrp="1" noChangeArrowheads="1"/>
          </p:cNvSpPr>
          <p:nvPr>
            <p:ph type="body" idx="1"/>
          </p:nvPr>
        </p:nvSpPr>
        <p:spPr>
          <a:solidFill>
            <a:srgbClr val="FFFFFF"/>
          </a:solidFill>
          <a:ln>
            <a:solidFill>
              <a:srgbClr val="000000"/>
            </a:solid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43000" y="685800"/>
            <a:ext cx="4572000" cy="3429000"/>
          </a:xfrm>
          <a:noFill/>
          <a:ln/>
        </p:spPr>
      </p:sp>
      <p:sp>
        <p:nvSpPr>
          <p:cNvPr id="72707" name="Text Box 3"/>
          <p:cNvSpPr txBox="1">
            <a:spLocks noGrp="1" noChangeArrowheads="1"/>
          </p:cNvSpPr>
          <p:nvPr>
            <p:ph type="body" idx="1"/>
          </p:nvPr>
        </p:nvSpPr>
        <p:spPr>
          <a:solidFill>
            <a:srgbClr val="FFFFFF"/>
          </a:solidFill>
          <a:ln>
            <a:solidFill>
              <a:srgbClr val="000000"/>
            </a:solid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xfrm>
            <a:off x="685800" y="4344988"/>
            <a:ext cx="5486400" cy="4113212"/>
          </a:xfrm>
          <a:solidFill>
            <a:srgbClr val="FFFFFF"/>
          </a:solidFill>
          <a:ln>
            <a:solidFill>
              <a:srgbClr val="000000"/>
            </a:solidFill>
          </a:ln>
        </p:spPr>
        <p:txBody>
          <a:bodyPr lIns="89725" tIns="44863" rIns="89725" bIns="44863"/>
          <a:lstStyle/>
          <a:p>
            <a:pPr eaLnBrk="1" hangingPunct="1"/>
            <a:r>
              <a:rPr lang="en-US">
                <a:latin typeface="Times New Roman" charset="0"/>
              </a:rPr>
              <a:t>Remember to mention Maher!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4294967295"/>
          </p:nvPr>
        </p:nvSpPr>
        <p:spPr bwMode="auto">
          <a:xfrm>
            <a:off x="3884279" y="8685103"/>
            <a:ext cx="2972281" cy="457539"/>
          </a:xfrm>
          <a:prstGeom prst="rect">
            <a:avLst/>
          </a:prstGeom>
          <a:noFill/>
          <a:ln>
            <a:miter lim="800000"/>
            <a:headEnd/>
            <a:tailEnd/>
          </a:ln>
        </p:spPr>
        <p:txBody>
          <a:bodyPr lIns="91433" tIns="45717" rIns="91433" bIns="45717">
            <a:prstTxWarp prst="textNoShape">
              <a:avLst/>
            </a:prstTxWarp>
          </a:bodyPr>
          <a:lstStyle/>
          <a:p>
            <a:fld id="{541464F5-FE5A-C442-90D1-268A401CA9F8}" type="slidenum">
              <a:rPr lang="en-US"/>
              <a:pPr/>
              <a:t>4</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txBox="1">
            <a:spLocks noGrp="1" noChangeArrowheads="1"/>
          </p:cNvSpPr>
          <p:nvPr>
            <p:ph type="body" idx="1"/>
          </p:nvPr>
        </p:nvSpPr>
        <p:spPr>
          <a:xfrm>
            <a:off x="914881" y="4343230"/>
            <a:ext cx="5028239" cy="4115139"/>
          </a:xfrm>
          <a:noFill/>
          <a:ln/>
        </p:spPr>
        <p:txBody>
          <a:bodyPr lIns="91419" tIns="45710" rIns="91419" bIns="45710"/>
          <a:lstStyle/>
          <a:p>
            <a:r>
              <a:rPr lang="en-US">
                <a:latin typeface="Times New Roman" charset="0"/>
                <a:ea typeface="ＭＳ Ｐゴシック" charset="-128"/>
                <a:cs typeface="ＭＳ Ｐゴシック" charset="-128"/>
              </a:rPr>
              <a:t>Movie: Zoom052004_031a</a:t>
            </a:r>
          </a:p>
          <a:p>
            <a:r>
              <a:rPr lang="en-US">
                <a:latin typeface="Times New Roman" charset="0"/>
                <a:ea typeface="ＭＳ Ｐゴシック" charset="-128"/>
                <a:cs typeface="ＭＳ Ｐゴシック" charset="-128"/>
              </a:rPr>
              <a:t>Figure: levels1 made by talk_plot_levels1 at singer/results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078AF4-E8DB-4AE2-9B69-684194DB3A59}" type="slidenum">
              <a:rPr lang="en-US"/>
              <a:pPr/>
              <a:t>5</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04EAA7-27C9-4197-A78C-096077FAD130}" type="slidenum">
              <a:rPr lang="en-US">
                <a:cs typeface="Arial" charset="0"/>
              </a:rPr>
              <a:pPr fontAlgn="base">
                <a:spcBef>
                  <a:spcPct val="0"/>
                </a:spcBef>
                <a:spcAft>
                  <a:spcPct val="0"/>
                </a:spcAft>
                <a:defRPr/>
              </a:pPr>
              <a:t>15</a:t>
            </a:fld>
            <a:endParaRPr lang="en-US">
              <a:cs typeface="Arial" charset="0"/>
            </a:endParaRPr>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2DD718-F214-4D9D-8476-89C1D10874FF}" type="slidenum">
              <a:rPr lang="en-US">
                <a:cs typeface="Arial" charset="0"/>
              </a:rPr>
              <a:pPr fontAlgn="base">
                <a:spcBef>
                  <a:spcPct val="0"/>
                </a:spcBef>
                <a:spcAft>
                  <a:spcPct val="0"/>
                </a:spcAft>
                <a:defRPr/>
              </a:pPr>
              <a:t>16</a:t>
            </a:fld>
            <a:endParaRPr lang="en-US">
              <a:cs typeface="Arial" charset="0"/>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How is noise controlled? What is the effect of promoter complexity?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43000" y="685800"/>
            <a:ext cx="4572000" cy="3429000"/>
          </a:xfrm>
          <a:noFill/>
          <a:ln/>
        </p:spPr>
      </p:sp>
      <p:sp>
        <p:nvSpPr>
          <p:cNvPr id="61443" name="Text Box 3"/>
          <p:cNvSpPr txBox="1">
            <a:spLocks noGrp="1" noChangeArrowheads="1"/>
          </p:cNvSpPr>
          <p:nvPr>
            <p:ph type="body" idx="1"/>
          </p:nvPr>
        </p:nvSpPr>
        <p:spPr>
          <a:solidFill>
            <a:srgbClr val="FFFFFF"/>
          </a:solidFill>
          <a:ln>
            <a:solidFill>
              <a:srgbClr val="000000"/>
            </a:solid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43000" y="685800"/>
            <a:ext cx="4572000" cy="3429000"/>
          </a:xfrm>
          <a:noFill/>
          <a:ln/>
        </p:spPr>
      </p:sp>
      <p:sp>
        <p:nvSpPr>
          <p:cNvPr id="63491" name="Text Box 3"/>
          <p:cNvSpPr txBox="1">
            <a:spLocks noGrp="1" noChangeArrowheads="1"/>
          </p:cNvSpPr>
          <p:nvPr>
            <p:ph type="body" idx="1"/>
          </p:nvPr>
        </p:nvSpPr>
        <p:spPr>
          <a:solidFill>
            <a:srgbClr val="FFFFFF"/>
          </a:solidFill>
          <a:ln>
            <a:solidFill>
              <a:srgbClr val="000000"/>
            </a:solid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43000" y="685800"/>
            <a:ext cx="4572000" cy="3429000"/>
          </a:xfrm>
          <a:noFill/>
          <a:ln/>
        </p:spPr>
      </p:sp>
      <p:sp>
        <p:nvSpPr>
          <p:cNvPr id="65539" name="Text Box 3"/>
          <p:cNvSpPr txBox="1">
            <a:spLocks noGrp="1" noChangeArrowheads="1"/>
          </p:cNvSpPr>
          <p:nvPr>
            <p:ph type="body" idx="1"/>
          </p:nvPr>
        </p:nvSpPr>
        <p:spPr>
          <a:solidFill>
            <a:srgbClr val="FFFFFF"/>
          </a:solidFill>
          <a:ln>
            <a:solidFill>
              <a:srgbClr val="000000"/>
            </a:solid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F44124-3BCC-6548-9FD0-95121FBD149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700E53-62F9-444C-A654-9F7F88D0348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5B82D7-B193-3041-ADF2-1F3D26DD04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B02A70-2212-F744-987D-EAC832BA1EE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8B51D6-181E-F544-B4DF-5CB77B2E326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BC2E63-914F-9547-9FAB-31C47BE507D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1C2E0E2-01E5-054E-A8BD-ECAA2660A89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0C87DEF-DFC1-3448-B308-10D6967A85F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5EB78FD-85DF-9C48-9B6D-8EC2D1E75B5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C8C2FC-591D-5C41-AB22-3A14A77EAF0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9AA3C2-3EA8-CA41-BE21-C7EA0E0F46E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i="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i="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i="0">
                <a:latin typeface="+mn-lt"/>
              </a:defRPr>
            </a:lvl1pPr>
          </a:lstStyle>
          <a:p>
            <a:pPr>
              <a:defRPr/>
            </a:pPr>
            <a:fld id="{818A1C9A-0ACA-664B-9564-69BBD2BEC2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image" Target="../media/image24.emf"/><Relationship Id="rId5" Type="http://schemas.openxmlformats.org/officeDocument/2006/relationships/image" Target="../media/image25.emf"/><Relationship Id="rId1" Type="http://schemas.openxmlformats.org/officeDocument/2006/relationships/tags" Target="../tags/tag3.xml"/><Relationship Id="rId2"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26.jpeg"/><Relationship Id="rId1" Type="http://schemas.openxmlformats.org/officeDocument/2006/relationships/tags" Target="../tags/tag5.xml"/><Relationship Id="rId2"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wmf"/></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3.wmf"/><Relationship Id="rId4" Type="http://schemas.openxmlformats.org/officeDocument/2006/relationships/image" Target="../media/image34.wmf"/><Relationship Id="rId5" Type="http://schemas.openxmlformats.org/officeDocument/2006/relationships/image" Target="../media/image35.wmf"/><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3" Type="http://schemas.openxmlformats.org/officeDocument/2006/relationships/image" Target="../media/image36.wmf"/><Relationship Id="rId4" Type="http://schemas.openxmlformats.org/officeDocument/2006/relationships/image" Target="../media/image37.wmf"/><Relationship Id="rId5" Type="http://schemas.openxmlformats.org/officeDocument/2006/relationships/image" Target="../media/image38.wmf"/><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2.png"/><Relationship Id="rId5" Type="http://schemas.openxmlformats.org/officeDocument/2006/relationships/oleObject" Target="../embeddings/Microsoft_Equation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4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9.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hyperlink" Target="http://physwebdev.physics.uiuc.edu/cplc/" TargetMode="External"/><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video" Target="file://localhost/Users/rob/Courses/APh161%202009/Lectures/Time%20Dependent%20Gene%20Regulation/Overlay-ido-021308a-step3.avi" TargetMode="External"/><Relationship Id="rId2"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5.jpeg"/><Relationship Id="rId1" Type="http://schemas.openxmlformats.org/officeDocument/2006/relationships/tags" Target="../tags/tag1.xml"/><Relationship Id="rId2"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wmf"/><Relationship Id="rId5" Type="http://schemas.openxmlformats.org/officeDocument/2006/relationships/image" Target="../media/image18.wmf"/><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72" name="Rectangle 24"/>
          <p:cNvSpPr>
            <a:spLocks noGrp="1" noChangeArrowheads="1"/>
          </p:cNvSpPr>
          <p:nvPr/>
        </p:nvSpPr>
        <p:spPr bwMode="auto">
          <a:xfrm>
            <a:off x="609600" y="2286000"/>
            <a:ext cx="8229600" cy="884238"/>
          </a:xfrm>
          <a:prstGeom prst="rect">
            <a:avLst/>
          </a:prstGeom>
          <a:noFill/>
          <a:ln w="9525">
            <a:noFill/>
            <a:miter lim="800000"/>
            <a:headEnd/>
            <a:tailEnd/>
          </a:ln>
          <a:effectLst>
            <a:outerShdw blurRad="63500" dist="38099" dir="2700000" algn="ctr" rotWithShape="0">
              <a:schemeClr val="bg2">
                <a:alpha val="74998"/>
              </a:schemeClr>
            </a:outerShdw>
          </a:effectLst>
        </p:spPr>
        <p:txBody>
          <a:bodyPr anchor="ctr">
            <a:prstTxWarp prst="textNoShape">
              <a:avLst/>
            </a:prstTxWarp>
          </a:bodyPr>
          <a:lstStyle/>
          <a:p>
            <a:pPr algn="ctr" eaLnBrk="0" hangingPunct="0">
              <a:spcBef>
                <a:spcPct val="0"/>
              </a:spcBef>
              <a:defRPr/>
            </a:pPr>
            <a:r>
              <a:rPr lang="en-US" sz="3200" i="0" dirty="0">
                <a:solidFill>
                  <a:srgbClr val="FF6600"/>
                </a:solidFill>
                <a:latin typeface="Herculanum" charset="0"/>
                <a:ea typeface="Times New Roman" charset="0"/>
                <a:cs typeface="Times New Roman" charset="0"/>
              </a:rPr>
              <a:t>BE/APh161 – Physical Biology of the Cell</a:t>
            </a:r>
            <a:endParaRPr lang="en-US" sz="3200" i="0" dirty="0">
              <a:solidFill>
                <a:schemeClr val="tx2"/>
              </a:solidFill>
              <a:latin typeface="Herculanum" charset="0"/>
              <a:ea typeface="ヒラギノ角ゴ Pro W3" charset="-128"/>
              <a:cs typeface="ヒラギノ角ゴ Pro W3" charset="-128"/>
            </a:endParaRPr>
          </a:p>
        </p:txBody>
      </p:sp>
      <p:sp>
        <p:nvSpPr>
          <p:cNvPr id="14339" name="Rectangle 25"/>
          <p:cNvSpPr>
            <a:spLocks noGrp="1" noChangeArrowheads="1"/>
          </p:cNvSpPr>
          <p:nvPr/>
        </p:nvSpPr>
        <p:spPr bwMode="auto">
          <a:xfrm>
            <a:off x="381000" y="3657600"/>
            <a:ext cx="8229600" cy="884238"/>
          </a:xfrm>
          <a:prstGeom prst="rect">
            <a:avLst/>
          </a:prstGeom>
          <a:noFill/>
          <a:ln w="9525">
            <a:noFill/>
            <a:miter lim="800000"/>
            <a:headEnd/>
            <a:tailEnd/>
          </a:ln>
        </p:spPr>
        <p:txBody>
          <a:bodyPr anchor="ctr">
            <a:prstTxWarp prst="textNoShape">
              <a:avLst/>
            </a:prstTxWarp>
          </a:bodyPr>
          <a:lstStyle/>
          <a:p>
            <a:pPr algn="ctr" eaLnBrk="0" hangingPunct="0">
              <a:spcBef>
                <a:spcPct val="0"/>
              </a:spcBef>
            </a:pPr>
            <a:r>
              <a:rPr lang="en-US" sz="2800" i="0">
                <a:ea typeface="Times New Roman" charset="0"/>
                <a:cs typeface="Times New Roman" charset="0"/>
              </a:rPr>
              <a:t>Rob Phillips</a:t>
            </a:r>
            <a:endParaRPr lang="en-US" sz="3200" i="0">
              <a:ea typeface="Times New Roman" charset="0"/>
              <a:cs typeface="Times New Roman" charset="0"/>
            </a:endParaRPr>
          </a:p>
          <a:p>
            <a:pPr algn="ctr" eaLnBrk="0" hangingPunct="0">
              <a:spcBef>
                <a:spcPct val="0"/>
              </a:spcBef>
            </a:pPr>
            <a:r>
              <a:rPr lang="en-US" i="0">
                <a:ea typeface="Times New Roman" charset="0"/>
                <a:cs typeface="Times New Roman" charset="0"/>
              </a:rPr>
              <a:t>Applied Physics and Bioengineering</a:t>
            </a:r>
          </a:p>
          <a:p>
            <a:pPr algn="ctr" eaLnBrk="0" hangingPunct="0">
              <a:spcBef>
                <a:spcPct val="0"/>
              </a:spcBef>
            </a:pPr>
            <a:r>
              <a:rPr lang="en-US" i="0">
                <a:ea typeface="Times New Roman" charset="0"/>
                <a:cs typeface="Times New Roman" charset="0"/>
              </a:rPr>
              <a:t>California Institute of Technology</a:t>
            </a:r>
            <a:endParaRPr lang="en-US" i="0">
              <a:ea typeface="ヒラギノ角ゴ Pro W3" charset="-128"/>
              <a:cs typeface="ヒラギノ角ゴ Pro W3"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31"/>
          <p:cNvGrpSpPr/>
          <p:nvPr/>
        </p:nvGrpSpPr>
        <p:grpSpPr>
          <a:xfrm>
            <a:off x="4724400" y="1668046"/>
            <a:ext cx="4267200" cy="4038600"/>
            <a:chOff x="76200" y="762000"/>
            <a:chExt cx="4267200" cy="4038600"/>
          </a:xfrm>
        </p:grpSpPr>
        <p:sp>
          <p:nvSpPr>
            <p:cNvPr id="133" name="Rectangle 132"/>
            <p:cNvSpPr/>
            <p:nvPr/>
          </p:nvSpPr>
          <p:spPr>
            <a:xfrm>
              <a:off x="76200" y="762000"/>
              <a:ext cx="4267200" cy="403860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76200" y="76200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787400" y="76200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1498600" y="76200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2209800" y="76200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2921000" y="76200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3632200" y="76200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76200" y="156972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787400" y="156972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1498600" y="156972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2209800" y="156972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2921000" y="156972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3632200" y="156972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76200" y="237744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787400" y="237744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1498600" y="237744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2209800" y="237744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2921000" y="237744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3632200" y="237744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76200" y="318516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787400" y="318516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1498600" y="318516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2209800" y="318516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2921000" y="318516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3632200" y="318516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76200" y="399288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787400" y="399288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1498600" y="399288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2209800" y="399288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2921000" y="399288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3632200" y="399288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10"/>
          <p:cNvGrpSpPr/>
          <p:nvPr/>
        </p:nvGrpSpPr>
        <p:grpSpPr>
          <a:xfrm>
            <a:off x="76200" y="1668046"/>
            <a:ext cx="4267200" cy="4038600"/>
            <a:chOff x="76200" y="762000"/>
            <a:chExt cx="4267200" cy="4038600"/>
          </a:xfrm>
        </p:grpSpPr>
        <p:sp>
          <p:nvSpPr>
            <p:cNvPr id="12" name="Rectangle 11"/>
            <p:cNvSpPr/>
            <p:nvPr/>
          </p:nvSpPr>
          <p:spPr>
            <a:xfrm>
              <a:off x="76200" y="762000"/>
              <a:ext cx="4267200" cy="403860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6200" y="76200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87400" y="76200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498600" y="76200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209800" y="76200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21000" y="76200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632200" y="76200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6200" y="156972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87400" y="156972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498600" y="156972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209800" y="156972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921000" y="156972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32200" y="156972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6200" y="237744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87400" y="237744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498600" y="237744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209800" y="237744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921000" y="237744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632200" y="237744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6200" y="318516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87400" y="318516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498600" y="318516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209800" y="318516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921000" y="318516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632200" y="318516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6200" y="399288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787400" y="399288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498600" y="399288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209800" y="399288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921000" y="399288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632200" y="3992880"/>
              <a:ext cx="711200" cy="8077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50"/>
          <p:cNvGrpSpPr/>
          <p:nvPr/>
        </p:nvGrpSpPr>
        <p:grpSpPr>
          <a:xfrm>
            <a:off x="2819400" y="5097046"/>
            <a:ext cx="457200" cy="533400"/>
            <a:chOff x="4724400" y="1282946"/>
            <a:chExt cx="1905000" cy="2705937"/>
          </a:xfrm>
        </p:grpSpPr>
        <p:sp>
          <p:nvSpPr>
            <p:cNvPr id="52" name="Freeform 51"/>
            <p:cNvSpPr/>
            <p:nvPr/>
          </p:nvSpPr>
          <p:spPr>
            <a:xfrm flipH="1">
              <a:off x="5257800" y="2349746"/>
              <a:ext cx="381000" cy="685800"/>
            </a:xfrm>
            <a:custGeom>
              <a:avLst/>
              <a:gdLst>
                <a:gd name="connsiteX0" fmla="*/ 0 w 602925"/>
                <a:gd name="connsiteY0" fmla="*/ 40074 h 863034"/>
                <a:gd name="connsiteX1" fmla="*/ 36576 w 602925"/>
                <a:gd name="connsiteY1" fmla="*/ 21786 h 863034"/>
                <a:gd name="connsiteX2" fmla="*/ 210312 w 602925"/>
                <a:gd name="connsiteY2" fmla="*/ 21786 h 863034"/>
                <a:gd name="connsiteX3" fmla="*/ 320040 w 602925"/>
                <a:gd name="connsiteY3" fmla="*/ 85794 h 863034"/>
                <a:gd name="connsiteX4" fmla="*/ 393192 w 602925"/>
                <a:gd name="connsiteY4" fmla="*/ 104082 h 863034"/>
                <a:gd name="connsiteX5" fmla="*/ 429768 w 602925"/>
                <a:gd name="connsiteY5" fmla="*/ 122370 h 863034"/>
                <a:gd name="connsiteX6" fmla="*/ 493776 w 602925"/>
                <a:gd name="connsiteY6" fmla="*/ 168090 h 863034"/>
                <a:gd name="connsiteX7" fmla="*/ 548640 w 602925"/>
                <a:gd name="connsiteY7" fmla="*/ 232098 h 863034"/>
                <a:gd name="connsiteX8" fmla="*/ 585216 w 602925"/>
                <a:gd name="connsiteY8" fmla="*/ 250386 h 863034"/>
                <a:gd name="connsiteX9" fmla="*/ 594360 w 602925"/>
                <a:gd name="connsiteY9" fmla="*/ 296106 h 863034"/>
                <a:gd name="connsiteX10" fmla="*/ 576072 w 602925"/>
                <a:gd name="connsiteY10" fmla="*/ 570426 h 863034"/>
                <a:gd name="connsiteX11" fmla="*/ 566928 w 602925"/>
                <a:gd name="connsiteY11" fmla="*/ 597858 h 863034"/>
                <a:gd name="connsiteX12" fmla="*/ 557784 w 602925"/>
                <a:gd name="connsiteY12" fmla="*/ 634434 h 863034"/>
                <a:gd name="connsiteX13" fmla="*/ 502920 w 602925"/>
                <a:gd name="connsiteY13" fmla="*/ 725874 h 863034"/>
                <a:gd name="connsiteX14" fmla="*/ 438912 w 602925"/>
                <a:gd name="connsiteY14" fmla="*/ 753306 h 863034"/>
                <a:gd name="connsiteX15" fmla="*/ 402336 w 602925"/>
                <a:gd name="connsiteY15" fmla="*/ 789882 h 863034"/>
                <a:gd name="connsiteX16" fmla="*/ 338328 w 602925"/>
                <a:gd name="connsiteY16" fmla="*/ 853890 h 863034"/>
                <a:gd name="connsiteX17" fmla="*/ 338328 w 602925"/>
                <a:gd name="connsiteY17" fmla="*/ 863034 h 86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2925" h="863034">
                  <a:moveTo>
                    <a:pt x="0" y="40074"/>
                  </a:moveTo>
                  <a:cubicBezTo>
                    <a:pt x="12192" y="33978"/>
                    <a:pt x="23813" y="26572"/>
                    <a:pt x="36576" y="21786"/>
                  </a:cubicBezTo>
                  <a:cubicBezTo>
                    <a:pt x="94673" y="0"/>
                    <a:pt x="144228" y="17380"/>
                    <a:pt x="210312" y="21786"/>
                  </a:cubicBezTo>
                  <a:lnTo>
                    <a:pt x="320040" y="85794"/>
                  </a:lnTo>
                  <a:cubicBezTo>
                    <a:pt x="341751" y="98459"/>
                    <a:pt x="370711" y="92842"/>
                    <a:pt x="393192" y="104082"/>
                  </a:cubicBezTo>
                  <a:cubicBezTo>
                    <a:pt x="405384" y="110178"/>
                    <a:pt x="418268" y="115052"/>
                    <a:pt x="429768" y="122370"/>
                  </a:cubicBezTo>
                  <a:cubicBezTo>
                    <a:pt x="451889" y="136447"/>
                    <a:pt x="474287" y="150550"/>
                    <a:pt x="493776" y="168090"/>
                  </a:cubicBezTo>
                  <a:cubicBezTo>
                    <a:pt x="541804" y="211315"/>
                    <a:pt x="499539" y="197026"/>
                    <a:pt x="548640" y="232098"/>
                  </a:cubicBezTo>
                  <a:cubicBezTo>
                    <a:pt x="559732" y="240021"/>
                    <a:pt x="573024" y="244290"/>
                    <a:pt x="585216" y="250386"/>
                  </a:cubicBezTo>
                  <a:cubicBezTo>
                    <a:pt x="588264" y="265626"/>
                    <a:pt x="594360" y="280564"/>
                    <a:pt x="594360" y="296106"/>
                  </a:cubicBezTo>
                  <a:cubicBezTo>
                    <a:pt x="594360" y="423170"/>
                    <a:pt x="602925" y="476440"/>
                    <a:pt x="576072" y="570426"/>
                  </a:cubicBezTo>
                  <a:cubicBezTo>
                    <a:pt x="573424" y="579694"/>
                    <a:pt x="569576" y="588590"/>
                    <a:pt x="566928" y="597858"/>
                  </a:cubicBezTo>
                  <a:cubicBezTo>
                    <a:pt x="563476" y="609942"/>
                    <a:pt x="562197" y="622667"/>
                    <a:pt x="557784" y="634434"/>
                  </a:cubicBezTo>
                  <a:cubicBezTo>
                    <a:pt x="545734" y="666568"/>
                    <a:pt x="521150" y="698530"/>
                    <a:pt x="502920" y="725874"/>
                  </a:cubicBezTo>
                  <a:cubicBezTo>
                    <a:pt x="490290" y="744818"/>
                    <a:pt x="457265" y="748718"/>
                    <a:pt x="438912" y="753306"/>
                  </a:cubicBezTo>
                  <a:cubicBezTo>
                    <a:pt x="426720" y="765498"/>
                    <a:pt x="415223" y="778427"/>
                    <a:pt x="402336" y="789882"/>
                  </a:cubicBezTo>
                  <a:cubicBezTo>
                    <a:pt x="366957" y="821330"/>
                    <a:pt x="356787" y="816972"/>
                    <a:pt x="338328" y="853890"/>
                  </a:cubicBezTo>
                  <a:cubicBezTo>
                    <a:pt x="336965" y="856616"/>
                    <a:pt x="338328" y="859986"/>
                    <a:pt x="338328" y="86303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5791200" y="2349746"/>
              <a:ext cx="457200" cy="685800"/>
            </a:xfrm>
            <a:custGeom>
              <a:avLst/>
              <a:gdLst>
                <a:gd name="connsiteX0" fmla="*/ 0 w 602925"/>
                <a:gd name="connsiteY0" fmla="*/ 40074 h 863034"/>
                <a:gd name="connsiteX1" fmla="*/ 36576 w 602925"/>
                <a:gd name="connsiteY1" fmla="*/ 21786 h 863034"/>
                <a:gd name="connsiteX2" fmla="*/ 210312 w 602925"/>
                <a:gd name="connsiteY2" fmla="*/ 21786 h 863034"/>
                <a:gd name="connsiteX3" fmla="*/ 320040 w 602925"/>
                <a:gd name="connsiteY3" fmla="*/ 85794 h 863034"/>
                <a:gd name="connsiteX4" fmla="*/ 393192 w 602925"/>
                <a:gd name="connsiteY4" fmla="*/ 104082 h 863034"/>
                <a:gd name="connsiteX5" fmla="*/ 429768 w 602925"/>
                <a:gd name="connsiteY5" fmla="*/ 122370 h 863034"/>
                <a:gd name="connsiteX6" fmla="*/ 493776 w 602925"/>
                <a:gd name="connsiteY6" fmla="*/ 168090 h 863034"/>
                <a:gd name="connsiteX7" fmla="*/ 548640 w 602925"/>
                <a:gd name="connsiteY7" fmla="*/ 232098 h 863034"/>
                <a:gd name="connsiteX8" fmla="*/ 585216 w 602925"/>
                <a:gd name="connsiteY8" fmla="*/ 250386 h 863034"/>
                <a:gd name="connsiteX9" fmla="*/ 594360 w 602925"/>
                <a:gd name="connsiteY9" fmla="*/ 296106 h 863034"/>
                <a:gd name="connsiteX10" fmla="*/ 576072 w 602925"/>
                <a:gd name="connsiteY10" fmla="*/ 570426 h 863034"/>
                <a:gd name="connsiteX11" fmla="*/ 566928 w 602925"/>
                <a:gd name="connsiteY11" fmla="*/ 597858 h 863034"/>
                <a:gd name="connsiteX12" fmla="*/ 557784 w 602925"/>
                <a:gd name="connsiteY12" fmla="*/ 634434 h 863034"/>
                <a:gd name="connsiteX13" fmla="*/ 502920 w 602925"/>
                <a:gd name="connsiteY13" fmla="*/ 725874 h 863034"/>
                <a:gd name="connsiteX14" fmla="*/ 438912 w 602925"/>
                <a:gd name="connsiteY14" fmla="*/ 753306 h 863034"/>
                <a:gd name="connsiteX15" fmla="*/ 402336 w 602925"/>
                <a:gd name="connsiteY15" fmla="*/ 789882 h 863034"/>
                <a:gd name="connsiteX16" fmla="*/ 338328 w 602925"/>
                <a:gd name="connsiteY16" fmla="*/ 853890 h 863034"/>
                <a:gd name="connsiteX17" fmla="*/ 338328 w 602925"/>
                <a:gd name="connsiteY17" fmla="*/ 863034 h 86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2925" h="863034">
                  <a:moveTo>
                    <a:pt x="0" y="40074"/>
                  </a:moveTo>
                  <a:cubicBezTo>
                    <a:pt x="12192" y="33978"/>
                    <a:pt x="23813" y="26572"/>
                    <a:pt x="36576" y="21786"/>
                  </a:cubicBezTo>
                  <a:cubicBezTo>
                    <a:pt x="94673" y="0"/>
                    <a:pt x="144228" y="17380"/>
                    <a:pt x="210312" y="21786"/>
                  </a:cubicBezTo>
                  <a:lnTo>
                    <a:pt x="320040" y="85794"/>
                  </a:lnTo>
                  <a:cubicBezTo>
                    <a:pt x="341751" y="98459"/>
                    <a:pt x="370711" y="92842"/>
                    <a:pt x="393192" y="104082"/>
                  </a:cubicBezTo>
                  <a:cubicBezTo>
                    <a:pt x="405384" y="110178"/>
                    <a:pt x="418268" y="115052"/>
                    <a:pt x="429768" y="122370"/>
                  </a:cubicBezTo>
                  <a:cubicBezTo>
                    <a:pt x="451889" y="136447"/>
                    <a:pt x="474287" y="150550"/>
                    <a:pt x="493776" y="168090"/>
                  </a:cubicBezTo>
                  <a:cubicBezTo>
                    <a:pt x="541804" y="211315"/>
                    <a:pt x="499539" y="197026"/>
                    <a:pt x="548640" y="232098"/>
                  </a:cubicBezTo>
                  <a:cubicBezTo>
                    <a:pt x="559732" y="240021"/>
                    <a:pt x="573024" y="244290"/>
                    <a:pt x="585216" y="250386"/>
                  </a:cubicBezTo>
                  <a:cubicBezTo>
                    <a:pt x="588264" y="265626"/>
                    <a:pt x="594360" y="280564"/>
                    <a:pt x="594360" y="296106"/>
                  </a:cubicBezTo>
                  <a:cubicBezTo>
                    <a:pt x="594360" y="423170"/>
                    <a:pt x="602925" y="476440"/>
                    <a:pt x="576072" y="570426"/>
                  </a:cubicBezTo>
                  <a:cubicBezTo>
                    <a:pt x="573424" y="579694"/>
                    <a:pt x="569576" y="588590"/>
                    <a:pt x="566928" y="597858"/>
                  </a:cubicBezTo>
                  <a:cubicBezTo>
                    <a:pt x="563476" y="609942"/>
                    <a:pt x="562197" y="622667"/>
                    <a:pt x="557784" y="634434"/>
                  </a:cubicBezTo>
                  <a:cubicBezTo>
                    <a:pt x="545734" y="666568"/>
                    <a:pt x="521150" y="698530"/>
                    <a:pt x="502920" y="725874"/>
                  </a:cubicBezTo>
                  <a:cubicBezTo>
                    <a:pt x="490290" y="744818"/>
                    <a:pt x="457265" y="748718"/>
                    <a:pt x="438912" y="753306"/>
                  </a:cubicBezTo>
                  <a:cubicBezTo>
                    <a:pt x="426720" y="765498"/>
                    <a:pt x="415223" y="778427"/>
                    <a:pt x="402336" y="789882"/>
                  </a:cubicBezTo>
                  <a:cubicBezTo>
                    <a:pt x="366957" y="821330"/>
                    <a:pt x="356787" y="816972"/>
                    <a:pt x="338328" y="853890"/>
                  </a:cubicBezTo>
                  <a:cubicBezTo>
                    <a:pt x="336965" y="856616"/>
                    <a:pt x="338328" y="859986"/>
                    <a:pt x="338328" y="86303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iley Face 53"/>
            <p:cNvSpPr/>
            <p:nvPr/>
          </p:nvSpPr>
          <p:spPr>
            <a:xfrm>
              <a:off x="5334000" y="1435346"/>
              <a:ext cx="685800" cy="685800"/>
            </a:xfrm>
            <a:prstGeom prst="smileyFac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p:cNvSpPr/>
            <p:nvPr/>
          </p:nvSpPr>
          <p:spPr>
            <a:xfrm>
              <a:off x="5105400" y="2121146"/>
              <a:ext cx="1219200" cy="1295400"/>
            </a:xfrm>
            <a:prstGeom prst="triangle">
              <a:avLst/>
            </a:prstGeom>
            <a:gradFill flip="none" rotWithShape="1">
              <a:gsLst>
                <a:gs pos="0">
                  <a:srgbClr val="F319E3">
                    <a:tint val="66000"/>
                    <a:satMod val="160000"/>
                  </a:srgbClr>
                </a:gs>
                <a:gs pos="50000">
                  <a:srgbClr val="F319E3">
                    <a:tint val="44500"/>
                    <a:satMod val="160000"/>
                  </a:srgbClr>
                </a:gs>
                <a:gs pos="100000">
                  <a:srgbClr val="F319E3">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724400" y="1282946"/>
              <a:ext cx="990600" cy="1143000"/>
            </a:xfrm>
            <a:custGeom>
              <a:avLst/>
              <a:gdLst>
                <a:gd name="connsiteX0" fmla="*/ 1435608 w 1472184"/>
                <a:gd name="connsiteY0" fmla="*/ 9144 h 1225296"/>
                <a:gd name="connsiteX1" fmla="*/ 1197864 w 1472184"/>
                <a:gd name="connsiteY1" fmla="*/ 27432 h 1225296"/>
                <a:gd name="connsiteX2" fmla="*/ 1161288 w 1472184"/>
                <a:gd name="connsiteY2" fmla="*/ 36576 h 1225296"/>
                <a:gd name="connsiteX3" fmla="*/ 1097280 w 1472184"/>
                <a:gd name="connsiteY3" fmla="*/ 45720 h 1225296"/>
                <a:gd name="connsiteX4" fmla="*/ 1042416 w 1472184"/>
                <a:gd name="connsiteY4" fmla="*/ 82296 h 1225296"/>
                <a:gd name="connsiteX5" fmla="*/ 987552 w 1472184"/>
                <a:gd name="connsiteY5" fmla="*/ 118872 h 1225296"/>
                <a:gd name="connsiteX6" fmla="*/ 960120 w 1472184"/>
                <a:gd name="connsiteY6" fmla="*/ 146304 h 1225296"/>
                <a:gd name="connsiteX7" fmla="*/ 932688 w 1472184"/>
                <a:gd name="connsiteY7" fmla="*/ 164592 h 1225296"/>
                <a:gd name="connsiteX8" fmla="*/ 905256 w 1472184"/>
                <a:gd name="connsiteY8" fmla="*/ 201168 h 1225296"/>
                <a:gd name="connsiteX9" fmla="*/ 877824 w 1472184"/>
                <a:gd name="connsiteY9" fmla="*/ 228600 h 1225296"/>
                <a:gd name="connsiteX10" fmla="*/ 822960 w 1472184"/>
                <a:gd name="connsiteY10" fmla="*/ 320040 h 1225296"/>
                <a:gd name="connsiteX11" fmla="*/ 813816 w 1472184"/>
                <a:gd name="connsiteY11" fmla="*/ 347472 h 1225296"/>
                <a:gd name="connsiteX12" fmla="*/ 795528 w 1472184"/>
                <a:gd name="connsiteY12" fmla="*/ 374904 h 1225296"/>
                <a:gd name="connsiteX13" fmla="*/ 786384 w 1472184"/>
                <a:gd name="connsiteY13" fmla="*/ 402336 h 1225296"/>
                <a:gd name="connsiteX14" fmla="*/ 768096 w 1472184"/>
                <a:gd name="connsiteY14" fmla="*/ 429768 h 1225296"/>
                <a:gd name="connsiteX15" fmla="*/ 749808 w 1472184"/>
                <a:gd name="connsiteY15" fmla="*/ 493776 h 1225296"/>
                <a:gd name="connsiteX16" fmla="*/ 731520 w 1472184"/>
                <a:gd name="connsiteY16" fmla="*/ 530352 h 1225296"/>
                <a:gd name="connsiteX17" fmla="*/ 722376 w 1472184"/>
                <a:gd name="connsiteY17" fmla="*/ 557784 h 1225296"/>
                <a:gd name="connsiteX18" fmla="*/ 704088 w 1472184"/>
                <a:gd name="connsiteY18" fmla="*/ 594360 h 1225296"/>
                <a:gd name="connsiteX19" fmla="*/ 694944 w 1472184"/>
                <a:gd name="connsiteY19" fmla="*/ 621792 h 1225296"/>
                <a:gd name="connsiteX20" fmla="*/ 658368 w 1472184"/>
                <a:gd name="connsiteY20" fmla="*/ 685800 h 1225296"/>
                <a:gd name="connsiteX21" fmla="*/ 630936 w 1472184"/>
                <a:gd name="connsiteY21" fmla="*/ 740664 h 1225296"/>
                <a:gd name="connsiteX22" fmla="*/ 585216 w 1472184"/>
                <a:gd name="connsiteY22" fmla="*/ 822960 h 1225296"/>
                <a:gd name="connsiteX23" fmla="*/ 576072 w 1472184"/>
                <a:gd name="connsiteY23" fmla="*/ 850392 h 1225296"/>
                <a:gd name="connsiteX24" fmla="*/ 539496 w 1472184"/>
                <a:gd name="connsiteY24" fmla="*/ 914400 h 1225296"/>
                <a:gd name="connsiteX25" fmla="*/ 530352 w 1472184"/>
                <a:gd name="connsiteY25" fmla="*/ 941832 h 1225296"/>
                <a:gd name="connsiteX26" fmla="*/ 512064 w 1472184"/>
                <a:gd name="connsiteY26" fmla="*/ 969264 h 1225296"/>
                <a:gd name="connsiteX27" fmla="*/ 493776 w 1472184"/>
                <a:gd name="connsiteY27" fmla="*/ 1024128 h 1225296"/>
                <a:gd name="connsiteX28" fmla="*/ 484632 w 1472184"/>
                <a:gd name="connsiteY28" fmla="*/ 1051560 h 1225296"/>
                <a:gd name="connsiteX29" fmla="*/ 438912 w 1472184"/>
                <a:gd name="connsiteY29" fmla="*/ 1097280 h 1225296"/>
                <a:gd name="connsiteX30" fmla="*/ 393192 w 1472184"/>
                <a:gd name="connsiteY30" fmla="*/ 1152144 h 1225296"/>
                <a:gd name="connsiteX31" fmla="*/ 365760 w 1472184"/>
                <a:gd name="connsiteY31" fmla="*/ 1170432 h 1225296"/>
                <a:gd name="connsiteX32" fmla="*/ 338328 w 1472184"/>
                <a:gd name="connsiteY32" fmla="*/ 1225296 h 1225296"/>
                <a:gd name="connsiteX33" fmla="*/ 320040 w 1472184"/>
                <a:gd name="connsiteY33" fmla="*/ 1197864 h 1225296"/>
                <a:gd name="connsiteX34" fmla="*/ 301752 w 1472184"/>
                <a:gd name="connsiteY34" fmla="*/ 1143000 h 1225296"/>
                <a:gd name="connsiteX35" fmla="*/ 274320 w 1472184"/>
                <a:gd name="connsiteY35" fmla="*/ 1115568 h 1225296"/>
                <a:gd name="connsiteX36" fmla="*/ 237744 w 1472184"/>
                <a:gd name="connsiteY36" fmla="*/ 1060704 h 1225296"/>
                <a:gd name="connsiteX37" fmla="*/ 192024 w 1472184"/>
                <a:gd name="connsiteY37" fmla="*/ 1005840 h 1225296"/>
                <a:gd name="connsiteX38" fmla="*/ 137160 w 1472184"/>
                <a:gd name="connsiteY38" fmla="*/ 941832 h 1225296"/>
                <a:gd name="connsiteX39" fmla="*/ 73152 w 1472184"/>
                <a:gd name="connsiteY39" fmla="*/ 896112 h 1225296"/>
                <a:gd name="connsiteX40" fmla="*/ 54864 w 1472184"/>
                <a:gd name="connsiteY40" fmla="*/ 868680 h 1225296"/>
                <a:gd name="connsiteX41" fmla="*/ 27432 w 1472184"/>
                <a:gd name="connsiteY41" fmla="*/ 850392 h 1225296"/>
                <a:gd name="connsiteX42" fmla="*/ 0 w 1472184"/>
                <a:gd name="connsiteY42" fmla="*/ 822960 h 1225296"/>
                <a:gd name="connsiteX43" fmla="*/ 54864 w 1472184"/>
                <a:gd name="connsiteY43" fmla="*/ 786384 h 1225296"/>
                <a:gd name="connsiteX44" fmla="*/ 91440 w 1472184"/>
                <a:gd name="connsiteY44" fmla="*/ 777240 h 1225296"/>
                <a:gd name="connsiteX45" fmla="*/ 292608 w 1472184"/>
                <a:gd name="connsiteY45" fmla="*/ 768096 h 1225296"/>
                <a:gd name="connsiteX46" fmla="*/ 374904 w 1472184"/>
                <a:gd name="connsiteY46" fmla="*/ 758952 h 1225296"/>
                <a:gd name="connsiteX47" fmla="*/ 448056 w 1472184"/>
                <a:gd name="connsiteY47" fmla="*/ 740664 h 1225296"/>
                <a:gd name="connsiteX48" fmla="*/ 502920 w 1472184"/>
                <a:gd name="connsiteY48" fmla="*/ 713232 h 1225296"/>
                <a:gd name="connsiteX49" fmla="*/ 530352 w 1472184"/>
                <a:gd name="connsiteY49" fmla="*/ 694944 h 1225296"/>
                <a:gd name="connsiteX50" fmla="*/ 539496 w 1472184"/>
                <a:gd name="connsiteY50" fmla="*/ 667512 h 1225296"/>
                <a:gd name="connsiteX51" fmla="*/ 594360 w 1472184"/>
                <a:gd name="connsiteY51" fmla="*/ 640080 h 1225296"/>
                <a:gd name="connsiteX52" fmla="*/ 649224 w 1472184"/>
                <a:gd name="connsiteY52" fmla="*/ 603504 h 1225296"/>
                <a:gd name="connsiteX53" fmla="*/ 676656 w 1472184"/>
                <a:gd name="connsiteY53" fmla="*/ 594360 h 1225296"/>
                <a:gd name="connsiteX54" fmla="*/ 740664 w 1472184"/>
                <a:gd name="connsiteY54" fmla="*/ 585216 h 1225296"/>
                <a:gd name="connsiteX55" fmla="*/ 786384 w 1472184"/>
                <a:gd name="connsiteY55" fmla="*/ 576072 h 1225296"/>
                <a:gd name="connsiteX56" fmla="*/ 822960 w 1472184"/>
                <a:gd name="connsiteY56" fmla="*/ 566928 h 1225296"/>
                <a:gd name="connsiteX57" fmla="*/ 868680 w 1472184"/>
                <a:gd name="connsiteY57" fmla="*/ 557784 h 1225296"/>
                <a:gd name="connsiteX58" fmla="*/ 923544 w 1472184"/>
                <a:gd name="connsiteY58" fmla="*/ 539496 h 1225296"/>
                <a:gd name="connsiteX59" fmla="*/ 950976 w 1472184"/>
                <a:gd name="connsiteY59" fmla="*/ 530352 h 1225296"/>
                <a:gd name="connsiteX60" fmla="*/ 1014984 w 1472184"/>
                <a:gd name="connsiteY60" fmla="*/ 512064 h 1225296"/>
                <a:gd name="connsiteX61" fmla="*/ 1069848 w 1472184"/>
                <a:gd name="connsiteY61" fmla="*/ 475488 h 1225296"/>
                <a:gd name="connsiteX62" fmla="*/ 1106424 w 1472184"/>
                <a:gd name="connsiteY62" fmla="*/ 457200 h 1225296"/>
                <a:gd name="connsiteX63" fmla="*/ 1133856 w 1472184"/>
                <a:gd name="connsiteY63" fmla="*/ 429768 h 1225296"/>
                <a:gd name="connsiteX64" fmla="*/ 1197864 w 1472184"/>
                <a:gd name="connsiteY64" fmla="*/ 393192 h 1225296"/>
                <a:gd name="connsiteX65" fmla="*/ 1261872 w 1472184"/>
                <a:gd name="connsiteY65" fmla="*/ 310896 h 1225296"/>
                <a:gd name="connsiteX66" fmla="*/ 1289304 w 1472184"/>
                <a:gd name="connsiteY66" fmla="*/ 301752 h 1225296"/>
                <a:gd name="connsiteX67" fmla="*/ 1316736 w 1472184"/>
                <a:gd name="connsiteY67" fmla="*/ 274320 h 1225296"/>
                <a:gd name="connsiteX68" fmla="*/ 1335024 w 1472184"/>
                <a:gd name="connsiteY68" fmla="*/ 201168 h 1225296"/>
                <a:gd name="connsiteX69" fmla="*/ 1371600 w 1472184"/>
                <a:gd name="connsiteY69" fmla="*/ 164592 h 1225296"/>
                <a:gd name="connsiteX70" fmla="*/ 1417320 w 1472184"/>
                <a:gd name="connsiteY70" fmla="*/ 82296 h 1225296"/>
                <a:gd name="connsiteX71" fmla="*/ 1435608 w 1472184"/>
                <a:gd name="connsiteY71" fmla="*/ 9144 h 122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472184" h="1225296">
                  <a:moveTo>
                    <a:pt x="1435608" y="9144"/>
                  </a:moveTo>
                  <a:cubicBezTo>
                    <a:pt x="1399032" y="0"/>
                    <a:pt x="1231722" y="23200"/>
                    <a:pt x="1197864" y="27432"/>
                  </a:cubicBezTo>
                  <a:cubicBezTo>
                    <a:pt x="1185394" y="28991"/>
                    <a:pt x="1173653" y="34328"/>
                    <a:pt x="1161288" y="36576"/>
                  </a:cubicBezTo>
                  <a:cubicBezTo>
                    <a:pt x="1140083" y="40431"/>
                    <a:pt x="1118616" y="42672"/>
                    <a:pt x="1097280" y="45720"/>
                  </a:cubicBezTo>
                  <a:cubicBezTo>
                    <a:pt x="1078992" y="57912"/>
                    <a:pt x="1057958" y="66754"/>
                    <a:pt x="1042416" y="82296"/>
                  </a:cubicBezTo>
                  <a:cubicBezTo>
                    <a:pt x="1008168" y="116544"/>
                    <a:pt x="1027252" y="105639"/>
                    <a:pt x="987552" y="118872"/>
                  </a:cubicBezTo>
                  <a:cubicBezTo>
                    <a:pt x="978408" y="128016"/>
                    <a:pt x="970054" y="138025"/>
                    <a:pt x="960120" y="146304"/>
                  </a:cubicBezTo>
                  <a:cubicBezTo>
                    <a:pt x="951677" y="153339"/>
                    <a:pt x="940459" y="156821"/>
                    <a:pt x="932688" y="164592"/>
                  </a:cubicBezTo>
                  <a:cubicBezTo>
                    <a:pt x="921912" y="175368"/>
                    <a:pt x="915174" y="189597"/>
                    <a:pt x="905256" y="201168"/>
                  </a:cubicBezTo>
                  <a:cubicBezTo>
                    <a:pt x="896840" y="210986"/>
                    <a:pt x="885763" y="218392"/>
                    <a:pt x="877824" y="228600"/>
                  </a:cubicBezTo>
                  <a:cubicBezTo>
                    <a:pt x="857141" y="255193"/>
                    <a:pt x="836532" y="288372"/>
                    <a:pt x="822960" y="320040"/>
                  </a:cubicBezTo>
                  <a:cubicBezTo>
                    <a:pt x="819163" y="328899"/>
                    <a:pt x="818127" y="338851"/>
                    <a:pt x="813816" y="347472"/>
                  </a:cubicBezTo>
                  <a:cubicBezTo>
                    <a:pt x="808901" y="357302"/>
                    <a:pt x="800443" y="365074"/>
                    <a:pt x="795528" y="374904"/>
                  </a:cubicBezTo>
                  <a:cubicBezTo>
                    <a:pt x="791217" y="383525"/>
                    <a:pt x="790695" y="393715"/>
                    <a:pt x="786384" y="402336"/>
                  </a:cubicBezTo>
                  <a:cubicBezTo>
                    <a:pt x="781469" y="412166"/>
                    <a:pt x="773011" y="419938"/>
                    <a:pt x="768096" y="429768"/>
                  </a:cubicBezTo>
                  <a:cubicBezTo>
                    <a:pt x="757043" y="451874"/>
                    <a:pt x="758597" y="470338"/>
                    <a:pt x="749808" y="493776"/>
                  </a:cubicBezTo>
                  <a:cubicBezTo>
                    <a:pt x="745022" y="506539"/>
                    <a:pt x="736890" y="517823"/>
                    <a:pt x="731520" y="530352"/>
                  </a:cubicBezTo>
                  <a:cubicBezTo>
                    <a:pt x="727723" y="539211"/>
                    <a:pt x="726173" y="548925"/>
                    <a:pt x="722376" y="557784"/>
                  </a:cubicBezTo>
                  <a:cubicBezTo>
                    <a:pt x="717006" y="570313"/>
                    <a:pt x="709458" y="581831"/>
                    <a:pt x="704088" y="594360"/>
                  </a:cubicBezTo>
                  <a:cubicBezTo>
                    <a:pt x="700291" y="603219"/>
                    <a:pt x="698741" y="612933"/>
                    <a:pt x="694944" y="621792"/>
                  </a:cubicBezTo>
                  <a:cubicBezTo>
                    <a:pt x="668208" y="684176"/>
                    <a:pt x="687066" y="634144"/>
                    <a:pt x="658368" y="685800"/>
                  </a:cubicBezTo>
                  <a:cubicBezTo>
                    <a:pt x="648438" y="703674"/>
                    <a:pt x="640727" y="722714"/>
                    <a:pt x="630936" y="740664"/>
                  </a:cubicBezTo>
                  <a:cubicBezTo>
                    <a:pt x="607814" y="783054"/>
                    <a:pt x="602767" y="782007"/>
                    <a:pt x="585216" y="822960"/>
                  </a:cubicBezTo>
                  <a:cubicBezTo>
                    <a:pt x="581419" y="831819"/>
                    <a:pt x="580383" y="841771"/>
                    <a:pt x="576072" y="850392"/>
                  </a:cubicBezTo>
                  <a:cubicBezTo>
                    <a:pt x="530156" y="942224"/>
                    <a:pt x="587589" y="802183"/>
                    <a:pt x="539496" y="914400"/>
                  </a:cubicBezTo>
                  <a:cubicBezTo>
                    <a:pt x="535699" y="923259"/>
                    <a:pt x="534663" y="933211"/>
                    <a:pt x="530352" y="941832"/>
                  </a:cubicBezTo>
                  <a:cubicBezTo>
                    <a:pt x="525437" y="951662"/>
                    <a:pt x="516527" y="959221"/>
                    <a:pt x="512064" y="969264"/>
                  </a:cubicBezTo>
                  <a:cubicBezTo>
                    <a:pt x="504235" y="986880"/>
                    <a:pt x="499872" y="1005840"/>
                    <a:pt x="493776" y="1024128"/>
                  </a:cubicBezTo>
                  <a:lnTo>
                    <a:pt x="484632" y="1051560"/>
                  </a:lnTo>
                  <a:cubicBezTo>
                    <a:pt x="474316" y="1082509"/>
                    <a:pt x="461420" y="1078523"/>
                    <a:pt x="438912" y="1097280"/>
                  </a:cubicBezTo>
                  <a:cubicBezTo>
                    <a:pt x="349032" y="1172180"/>
                    <a:pt x="465120" y="1080216"/>
                    <a:pt x="393192" y="1152144"/>
                  </a:cubicBezTo>
                  <a:cubicBezTo>
                    <a:pt x="385421" y="1159915"/>
                    <a:pt x="374904" y="1164336"/>
                    <a:pt x="365760" y="1170432"/>
                  </a:cubicBezTo>
                  <a:cubicBezTo>
                    <a:pt x="363505" y="1177196"/>
                    <a:pt x="350145" y="1225296"/>
                    <a:pt x="338328" y="1225296"/>
                  </a:cubicBezTo>
                  <a:cubicBezTo>
                    <a:pt x="327338" y="1225296"/>
                    <a:pt x="324503" y="1207907"/>
                    <a:pt x="320040" y="1197864"/>
                  </a:cubicBezTo>
                  <a:cubicBezTo>
                    <a:pt x="312211" y="1180248"/>
                    <a:pt x="307848" y="1161288"/>
                    <a:pt x="301752" y="1143000"/>
                  </a:cubicBezTo>
                  <a:cubicBezTo>
                    <a:pt x="297663" y="1130732"/>
                    <a:pt x="282259" y="1125776"/>
                    <a:pt x="274320" y="1115568"/>
                  </a:cubicBezTo>
                  <a:cubicBezTo>
                    <a:pt x="260826" y="1098218"/>
                    <a:pt x="249936" y="1078992"/>
                    <a:pt x="237744" y="1060704"/>
                  </a:cubicBezTo>
                  <a:cubicBezTo>
                    <a:pt x="197324" y="1000075"/>
                    <a:pt x="244828" y="1067445"/>
                    <a:pt x="192024" y="1005840"/>
                  </a:cubicBezTo>
                  <a:cubicBezTo>
                    <a:pt x="161752" y="970523"/>
                    <a:pt x="171194" y="970194"/>
                    <a:pt x="137160" y="941832"/>
                  </a:cubicBezTo>
                  <a:cubicBezTo>
                    <a:pt x="106008" y="915872"/>
                    <a:pt x="106094" y="929054"/>
                    <a:pt x="73152" y="896112"/>
                  </a:cubicBezTo>
                  <a:cubicBezTo>
                    <a:pt x="65381" y="888341"/>
                    <a:pt x="62635" y="876451"/>
                    <a:pt x="54864" y="868680"/>
                  </a:cubicBezTo>
                  <a:cubicBezTo>
                    <a:pt x="47093" y="860909"/>
                    <a:pt x="35875" y="857427"/>
                    <a:pt x="27432" y="850392"/>
                  </a:cubicBezTo>
                  <a:cubicBezTo>
                    <a:pt x="17498" y="842113"/>
                    <a:pt x="9144" y="832104"/>
                    <a:pt x="0" y="822960"/>
                  </a:cubicBezTo>
                  <a:lnTo>
                    <a:pt x="54864" y="786384"/>
                  </a:lnTo>
                  <a:cubicBezTo>
                    <a:pt x="65321" y="779413"/>
                    <a:pt x="78910" y="778204"/>
                    <a:pt x="91440" y="777240"/>
                  </a:cubicBezTo>
                  <a:cubicBezTo>
                    <a:pt x="158368" y="772092"/>
                    <a:pt x="225552" y="771144"/>
                    <a:pt x="292608" y="768096"/>
                  </a:cubicBezTo>
                  <a:cubicBezTo>
                    <a:pt x="320040" y="765048"/>
                    <a:pt x="347723" y="763749"/>
                    <a:pt x="374904" y="758952"/>
                  </a:cubicBezTo>
                  <a:cubicBezTo>
                    <a:pt x="399656" y="754584"/>
                    <a:pt x="448056" y="740664"/>
                    <a:pt x="448056" y="740664"/>
                  </a:cubicBezTo>
                  <a:cubicBezTo>
                    <a:pt x="526672" y="688253"/>
                    <a:pt x="427204" y="751090"/>
                    <a:pt x="502920" y="713232"/>
                  </a:cubicBezTo>
                  <a:cubicBezTo>
                    <a:pt x="512750" y="708317"/>
                    <a:pt x="521208" y="701040"/>
                    <a:pt x="530352" y="694944"/>
                  </a:cubicBezTo>
                  <a:cubicBezTo>
                    <a:pt x="533400" y="685800"/>
                    <a:pt x="533475" y="675038"/>
                    <a:pt x="539496" y="667512"/>
                  </a:cubicBezTo>
                  <a:cubicBezTo>
                    <a:pt x="552388" y="651398"/>
                    <a:pt x="576289" y="646104"/>
                    <a:pt x="594360" y="640080"/>
                  </a:cubicBezTo>
                  <a:lnTo>
                    <a:pt x="649224" y="603504"/>
                  </a:lnTo>
                  <a:cubicBezTo>
                    <a:pt x="657244" y="598157"/>
                    <a:pt x="667205" y="596250"/>
                    <a:pt x="676656" y="594360"/>
                  </a:cubicBezTo>
                  <a:cubicBezTo>
                    <a:pt x="697790" y="590133"/>
                    <a:pt x="719405" y="588759"/>
                    <a:pt x="740664" y="585216"/>
                  </a:cubicBezTo>
                  <a:cubicBezTo>
                    <a:pt x="755994" y="582661"/>
                    <a:pt x="771212" y="579443"/>
                    <a:pt x="786384" y="576072"/>
                  </a:cubicBezTo>
                  <a:cubicBezTo>
                    <a:pt x="798652" y="573346"/>
                    <a:pt x="810692" y="569654"/>
                    <a:pt x="822960" y="566928"/>
                  </a:cubicBezTo>
                  <a:cubicBezTo>
                    <a:pt x="838132" y="563557"/>
                    <a:pt x="853686" y="561873"/>
                    <a:pt x="868680" y="557784"/>
                  </a:cubicBezTo>
                  <a:cubicBezTo>
                    <a:pt x="887278" y="552712"/>
                    <a:pt x="905256" y="545592"/>
                    <a:pt x="923544" y="539496"/>
                  </a:cubicBezTo>
                  <a:cubicBezTo>
                    <a:pt x="932688" y="536448"/>
                    <a:pt x="941625" y="532690"/>
                    <a:pt x="950976" y="530352"/>
                  </a:cubicBezTo>
                  <a:cubicBezTo>
                    <a:pt x="996903" y="518870"/>
                    <a:pt x="975630" y="525182"/>
                    <a:pt x="1014984" y="512064"/>
                  </a:cubicBezTo>
                  <a:cubicBezTo>
                    <a:pt x="1033272" y="499872"/>
                    <a:pt x="1050189" y="485318"/>
                    <a:pt x="1069848" y="475488"/>
                  </a:cubicBezTo>
                  <a:cubicBezTo>
                    <a:pt x="1082040" y="469392"/>
                    <a:pt x="1095332" y="465123"/>
                    <a:pt x="1106424" y="457200"/>
                  </a:cubicBezTo>
                  <a:cubicBezTo>
                    <a:pt x="1116947" y="449684"/>
                    <a:pt x="1123333" y="437284"/>
                    <a:pt x="1133856" y="429768"/>
                  </a:cubicBezTo>
                  <a:cubicBezTo>
                    <a:pt x="1196461" y="385050"/>
                    <a:pt x="1146030" y="436387"/>
                    <a:pt x="1197864" y="393192"/>
                  </a:cubicBezTo>
                  <a:cubicBezTo>
                    <a:pt x="1230094" y="366333"/>
                    <a:pt x="1236383" y="349129"/>
                    <a:pt x="1261872" y="310896"/>
                  </a:cubicBezTo>
                  <a:cubicBezTo>
                    <a:pt x="1267219" y="302876"/>
                    <a:pt x="1280160" y="304800"/>
                    <a:pt x="1289304" y="301752"/>
                  </a:cubicBezTo>
                  <a:cubicBezTo>
                    <a:pt x="1298448" y="292608"/>
                    <a:pt x="1310953" y="285886"/>
                    <a:pt x="1316736" y="274320"/>
                  </a:cubicBezTo>
                  <a:cubicBezTo>
                    <a:pt x="1322491" y="262810"/>
                    <a:pt x="1324239" y="216266"/>
                    <a:pt x="1335024" y="201168"/>
                  </a:cubicBezTo>
                  <a:cubicBezTo>
                    <a:pt x="1345046" y="187138"/>
                    <a:pt x="1360829" y="178056"/>
                    <a:pt x="1371600" y="164592"/>
                  </a:cubicBezTo>
                  <a:cubicBezTo>
                    <a:pt x="1384784" y="148112"/>
                    <a:pt x="1413828" y="110230"/>
                    <a:pt x="1417320" y="82296"/>
                  </a:cubicBezTo>
                  <a:cubicBezTo>
                    <a:pt x="1419210" y="67174"/>
                    <a:pt x="1472184" y="18288"/>
                    <a:pt x="1435608" y="9144"/>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flipH="1">
              <a:off x="5629656" y="1282946"/>
              <a:ext cx="999744" cy="1143000"/>
            </a:xfrm>
            <a:custGeom>
              <a:avLst/>
              <a:gdLst>
                <a:gd name="connsiteX0" fmla="*/ 1435608 w 1472184"/>
                <a:gd name="connsiteY0" fmla="*/ 9144 h 1225296"/>
                <a:gd name="connsiteX1" fmla="*/ 1197864 w 1472184"/>
                <a:gd name="connsiteY1" fmla="*/ 27432 h 1225296"/>
                <a:gd name="connsiteX2" fmla="*/ 1161288 w 1472184"/>
                <a:gd name="connsiteY2" fmla="*/ 36576 h 1225296"/>
                <a:gd name="connsiteX3" fmla="*/ 1097280 w 1472184"/>
                <a:gd name="connsiteY3" fmla="*/ 45720 h 1225296"/>
                <a:gd name="connsiteX4" fmla="*/ 1042416 w 1472184"/>
                <a:gd name="connsiteY4" fmla="*/ 82296 h 1225296"/>
                <a:gd name="connsiteX5" fmla="*/ 987552 w 1472184"/>
                <a:gd name="connsiteY5" fmla="*/ 118872 h 1225296"/>
                <a:gd name="connsiteX6" fmla="*/ 960120 w 1472184"/>
                <a:gd name="connsiteY6" fmla="*/ 146304 h 1225296"/>
                <a:gd name="connsiteX7" fmla="*/ 932688 w 1472184"/>
                <a:gd name="connsiteY7" fmla="*/ 164592 h 1225296"/>
                <a:gd name="connsiteX8" fmla="*/ 905256 w 1472184"/>
                <a:gd name="connsiteY8" fmla="*/ 201168 h 1225296"/>
                <a:gd name="connsiteX9" fmla="*/ 877824 w 1472184"/>
                <a:gd name="connsiteY9" fmla="*/ 228600 h 1225296"/>
                <a:gd name="connsiteX10" fmla="*/ 822960 w 1472184"/>
                <a:gd name="connsiteY10" fmla="*/ 320040 h 1225296"/>
                <a:gd name="connsiteX11" fmla="*/ 813816 w 1472184"/>
                <a:gd name="connsiteY11" fmla="*/ 347472 h 1225296"/>
                <a:gd name="connsiteX12" fmla="*/ 795528 w 1472184"/>
                <a:gd name="connsiteY12" fmla="*/ 374904 h 1225296"/>
                <a:gd name="connsiteX13" fmla="*/ 786384 w 1472184"/>
                <a:gd name="connsiteY13" fmla="*/ 402336 h 1225296"/>
                <a:gd name="connsiteX14" fmla="*/ 768096 w 1472184"/>
                <a:gd name="connsiteY14" fmla="*/ 429768 h 1225296"/>
                <a:gd name="connsiteX15" fmla="*/ 749808 w 1472184"/>
                <a:gd name="connsiteY15" fmla="*/ 493776 h 1225296"/>
                <a:gd name="connsiteX16" fmla="*/ 731520 w 1472184"/>
                <a:gd name="connsiteY16" fmla="*/ 530352 h 1225296"/>
                <a:gd name="connsiteX17" fmla="*/ 722376 w 1472184"/>
                <a:gd name="connsiteY17" fmla="*/ 557784 h 1225296"/>
                <a:gd name="connsiteX18" fmla="*/ 704088 w 1472184"/>
                <a:gd name="connsiteY18" fmla="*/ 594360 h 1225296"/>
                <a:gd name="connsiteX19" fmla="*/ 694944 w 1472184"/>
                <a:gd name="connsiteY19" fmla="*/ 621792 h 1225296"/>
                <a:gd name="connsiteX20" fmla="*/ 658368 w 1472184"/>
                <a:gd name="connsiteY20" fmla="*/ 685800 h 1225296"/>
                <a:gd name="connsiteX21" fmla="*/ 630936 w 1472184"/>
                <a:gd name="connsiteY21" fmla="*/ 740664 h 1225296"/>
                <a:gd name="connsiteX22" fmla="*/ 585216 w 1472184"/>
                <a:gd name="connsiteY22" fmla="*/ 822960 h 1225296"/>
                <a:gd name="connsiteX23" fmla="*/ 576072 w 1472184"/>
                <a:gd name="connsiteY23" fmla="*/ 850392 h 1225296"/>
                <a:gd name="connsiteX24" fmla="*/ 539496 w 1472184"/>
                <a:gd name="connsiteY24" fmla="*/ 914400 h 1225296"/>
                <a:gd name="connsiteX25" fmla="*/ 530352 w 1472184"/>
                <a:gd name="connsiteY25" fmla="*/ 941832 h 1225296"/>
                <a:gd name="connsiteX26" fmla="*/ 512064 w 1472184"/>
                <a:gd name="connsiteY26" fmla="*/ 969264 h 1225296"/>
                <a:gd name="connsiteX27" fmla="*/ 493776 w 1472184"/>
                <a:gd name="connsiteY27" fmla="*/ 1024128 h 1225296"/>
                <a:gd name="connsiteX28" fmla="*/ 484632 w 1472184"/>
                <a:gd name="connsiteY28" fmla="*/ 1051560 h 1225296"/>
                <a:gd name="connsiteX29" fmla="*/ 438912 w 1472184"/>
                <a:gd name="connsiteY29" fmla="*/ 1097280 h 1225296"/>
                <a:gd name="connsiteX30" fmla="*/ 393192 w 1472184"/>
                <a:gd name="connsiteY30" fmla="*/ 1152144 h 1225296"/>
                <a:gd name="connsiteX31" fmla="*/ 365760 w 1472184"/>
                <a:gd name="connsiteY31" fmla="*/ 1170432 h 1225296"/>
                <a:gd name="connsiteX32" fmla="*/ 338328 w 1472184"/>
                <a:gd name="connsiteY32" fmla="*/ 1225296 h 1225296"/>
                <a:gd name="connsiteX33" fmla="*/ 320040 w 1472184"/>
                <a:gd name="connsiteY33" fmla="*/ 1197864 h 1225296"/>
                <a:gd name="connsiteX34" fmla="*/ 301752 w 1472184"/>
                <a:gd name="connsiteY34" fmla="*/ 1143000 h 1225296"/>
                <a:gd name="connsiteX35" fmla="*/ 274320 w 1472184"/>
                <a:gd name="connsiteY35" fmla="*/ 1115568 h 1225296"/>
                <a:gd name="connsiteX36" fmla="*/ 237744 w 1472184"/>
                <a:gd name="connsiteY36" fmla="*/ 1060704 h 1225296"/>
                <a:gd name="connsiteX37" fmla="*/ 192024 w 1472184"/>
                <a:gd name="connsiteY37" fmla="*/ 1005840 h 1225296"/>
                <a:gd name="connsiteX38" fmla="*/ 137160 w 1472184"/>
                <a:gd name="connsiteY38" fmla="*/ 941832 h 1225296"/>
                <a:gd name="connsiteX39" fmla="*/ 73152 w 1472184"/>
                <a:gd name="connsiteY39" fmla="*/ 896112 h 1225296"/>
                <a:gd name="connsiteX40" fmla="*/ 54864 w 1472184"/>
                <a:gd name="connsiteY40" fmla="*/ 868680 h 1225296"/>
                <a:gd name="connsiteX41" fmla="*/ 27432 w 1472184"/>
                <a:gd name="connsiteY41" fmla="*/ 850392 h 1225296"/>
                <a:gd name="connsiteX42" fmla="*/ 0 w 1472184"/>
                <a:gd name="connsiteY42" fmla="*/ 822960 h 1225296"/>
                <a:gd name="connsiteX43" fmla="*/ 54864 w 1472184"/>
                <a:gd name="connsiteY43" fmla="*/ 786384 h 1225296"/>
                <a:gd name="connsiteX44" fmla="*/ 91440 w 1472184"/>
                <a:gd name="connsiteY44" fmla="*/ 777240 h 1225296"/>
                <a:gd name="connsiteX45" fmla="*/ 292608 w 1472184"/>
                <a:gd name="connsiteY45" fmla="*/ 768096 h 1225296"/>
                <a:gd name="connsiteX46" fmla="*/ 374904 w 1472184"/>
                <a:gd name="connsiteY46" fmla="*/ 758952 h 1225296"/>
                <a:gd name="connsiteX47" fmla="*/ 448056 w 1472184"/>
                <a:gd name="connsiteY47" fmla="*/ 740664 h 1225296"/>
                <a:gd name="connsiteX48" fmla="*/ 502920 w 1472184"/>
                <a:gd name="connsiteY48" fmla="*/ 713232 h 1225296"/>
                <a:gd name="connsiteX49" fmla="*/ 530352 w 1472184"/>
                <a:gd name="connsiteY49" fmla="*/ 694944 h 1225296"/>
                <a:gd name="connsiteX50" fmla="*/ 539496 w 1472184"/>
                <a:gd name="connsiteY50" fmla="*/ 667512 h 1225296"/>
                <a:gd name="connsiteX51" fmla="*/ 594360 w 1472184"/>
                <a:gd name="connsiteY51" fmla="*/ 640080 h 1225296"/>
                <a:gd name="connsiteX52" fmla="*/ 649224 w 1472184"/>
                <a:gd name="connsiteY52" fmla="*/ 603504 h 1225296"/>
                <a:gd name="connsiteX53" fmla="*/ 676656 w 1472184"/>
                <a:gd name="connsiteY53" fmla="*/ 594360 h 1225296"/>
                <a:gd name="connsiteX54" fmla="*/ 740664 w 1472184"/>
                <a:gd name="connsiteY54" fmla="*/ 585216 h 1225296"/>
                <a:gd name="connsiteX55" fmla="*/ 786384 w 1472184"/>
                <a:gd name="connsiteY55" fmla="*/ 576072 h 1225296"/>
                <a:gd name="connsiteX56" fmla="*/ 822960 w 1472184"/>
                <a:gd name="connsiteY56" fmla="*/ 566928 h 1225296"/>
                <a:gd name="connsiteX57" fmla="*/ 868680 w 1472184"/>
                <a:gd name="connsiteY57" fmla="*/ 557784 h 1225296"/>
                <a:gd name="connsiteX58" fmla="*/ 923544 w 1472184"/>
                <a:gd name="connsiteY58" fmla="*/ 539496 h 1225296"/>
                <a:gd name="connsiteX59" fmla="*/ 950976 w 1472184"/>
                <a:gd name="connsiteY59" fmla="*/ 530352 h 1225296"/>
                <a:gd name="connsiteX60" fmla="*/ 1014984 w 1472184"/>
                <a:gd name="connsiteY60" fmla="*/ 512064 h 1225296"/>
                <a:gd name="connsiteX61" fmla="*/ 1069848 w 1472184"/>
                <a:gd name="connsiteY61" fmla="*/ 475488 h 1225296"/>
                <a:gd name="connsiteX62" fmla="*/ 1106424 w 1472184"/>
                <a:gd name="connsiteY62" fmla="*/ 457200 h 1225296"/>
                <a:gd name="connsiteX63" fmla="*/ 1133856 w 1472184"/>
                <a:gd name="connsiteY63" fmla="*/ 429768 h 1225296"/>
                <a:gd name="connsiteX64" fmla="*/ 1197864 w 1472184"/>
                <a:gd name="connsiteY64" fmla="*/ 393192 h 1225296"/>
                <a:gd name="connsiteX65" fmla="*/ 1261872 w 1472184"/>
                <a:gd name="connsiteY65" fmla="*/ 310896 h 1225296"/>
                <a:gd name="connsiteX66" fmla="*/ 1289304 w 1472184"/>
                <a:gd name="connsiteY66" fmla="*/ 301752 h 1225296"/>
                <a:gd name="connsiteX67" fmla="*/ 1316736 w 1472184"/>
                <a:gd name="connsiteY67" fmla="*/ 274320 h 1225296"/>
                <a:gd name="connsiteX68" fmla="*/ 1335024 w 1472184"/>
                <a:gd name="connsiteY68" fmla="*/ 201168 h 1225296"/>
                <a:gd name="connsiteX69" fmla="*/ 1371600 w 1472184"/>
                <a:gd name="connsiteY69" fmla="*/ 164592 h 1225296"/>
                <a:gd name="connsiteX70" fmla="*/ 1417320 w 1472184"/>
                <a:gd name="connsiteY70" fmla="*/ 82296 h 1225296"/>
                <a:gd name="connsiteX71" fmla="*/ 1435608 w 1472184"/>
                <a:gd name="connsiteY71" fmla="*/ 9144 h 122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472184" h="1225296">
                  <a:moveTo>
                    <a:pt x="1435608" y="9144"/>
                  </a:moveTo>
                  <a:cubicBezTo>
                    <a:pt x="1399032" y="0"/>
                    <a:pt x="1231722" y="23200"/>
                    <a:pt x="1197864" y="27432"/>
                  </a:cubicBezTo>
                  <a:cubicBezTo>
                    <a:pt x="1185394" y="28991"/>
                    <a:pt x="1173653" y="34328"/>
                    <a:pt x="1161288" y="36576"/>
                  </a:cubicBezTo>
                  <a:cubicBezTo>
                    <a:pt x="1140083" y="40431"/>
                    <a:pt x="1118616" y="42672"/>
                    <a:pt x="1097280" y="45720"/>
                  </a:cubicBezTo>
                  <a:cubicBezTo>
                    <a:pt x="1078992" y="57912"/>
                    <a:pt x="1057958" y="66754"/>
                    <a:pt x="1042416" y="82296"/>
                  </a:cubicBezTo>
                  <a:cubicBezTo>
                    <a:pt x="1008168" y="116544"/>
                    <a:pt x="1027252" y="105639"/>
                    <a:pt x="987552" y="118872"/>
                  </a:cubicBezTo>
                  <a:cubicBezTo>
                    <a:pt x="978408" y="128016"/>
                    <a:pt x="970054" y="138025"/>
                    <a:pt x="960120" y="146304"/>
                  </a:cubicBezTo>
                  <a:cubicBezTo>
                    <a:pt x="951677" y="153339"/>
                    <a:pt x="940459" y="156821"/>
                    <a:pt x="932688" y="164592"/>
                  </a:cubicBezTo>
                  <a:cubicBezTo>
                    <a:pt x="921912" y="175368"/>
                    <a:pt x="915174" y="189597"/>
                    <a:pt x="905256" y="201168"/>
                  </a:cubicBezTo>
                  <a:cubicBezTo>
                    <a:pt x="896840" y="210986"/>
                    <a:pt x="885763" y="218392"/>
                    <a:pt x="877824" y="228600"/>
                  </a:cubicBezTo>
                  <a:cubicBezTo>
                    <a:pt x="857141" y="255193"/>
                    <a:pt x="836532" y="288372"/>
                    <a:pt x="822960" y="320040"/>
                  </a:cubicBezTo>
                  <a:cubicBezTo>
                    <a:pt x="819163" y="328899"/>
                    <a:pt x="818127" y="338851"/>
                    <a:pt x="813816" y="347472"/>
                  </a:cubicBezTo>
                  <a:cubicBezTo>
                    <a:pt x="808901" y="357302"/>
                    <a:pt x="800443" y="365074"/>
                    <a:pt x="795528" y="374904"/>
                  </a:cubicBezTo>
                  <a:cubicBezTo>
                    <a:pt x="791217" y="383525"/>
                    <a:pt x="790695" y="393715"/>
                    <a:pt x="786384" y="402336"/>
                  </a:cubicBezTo>
                  <a:cubicBezTo>
                    <a:pt x="781469" y="412166"/>
                    <a:pt x="773011" y="419938"/>
                    <a:pt x="768096" y="429768"/>
                  </a:cubicBezTo>
                  <a:cubicBezTo>
                    <a:pt x="757043" y="451874"/>
                    <a:pt x="758597" y="470338"/>
                    <a:pt x="749808" y="493776"/>
                  </a:cubicBezTo>
                  <a:cubicBezTo>
                    <a:pt x="745022" y="506539"/>
                    <a:pt x="736890" y="517823"/>
                    <a:pt x="731520" y="530352"/>
                  </a:cubicBezTo>
                  <a:cubicBezTo>
                    <a:pt x="727723" y="539211"/>
                    <a:pt x="726173" y="548925"/>
                    <a:pt x="722376" y="557784"/>
                  </a:cubicBezTo>
                  <a:cubicBezTo>
                    <a:pt x="717006" y="570313"/>
                    <a:pt x="709458" y="581831"/>
                    <a:pt x="704088" y="594360"/>
                  </a:cubicBezTo>
                  <a:cubicBezTo>
                    <a:pt x="700291" y="603219"/>
                    <a:pt x="698741" y="612933"/>
                    <a:pt x="694944" y="621792"/>
                  </a:cubicBezTo>
                  <a:cubicBezTo>
                    <a:pt x="668208" y="684176"/>
                    <a:pt x="687066" y="634144"/>
                    <a:pt x="658368" y="685800"/>
                  </a:cubicBezTo>
                  <a:cubicBezTo>
                    <a:pt x="648438" y="703674"/>
                    <a:pt x="640727" y="722714"/>
                    <a:pt x="630936" y="740664"/>
                  </a:cubicBezTo>
                  <a:cubicBezTo>
                    <a:pt x="607814" y="783054"/>
                    <a:pt x="602767" y="782007"/>
                    <a:pt x="585216" y="822960"/>
                  </a:cubicBezTo>
                  <a:cubicBezTo>
                    <a:pt x="581419" y="831819"/>
                    <a:pt x="580383" y="841771"/>
                    <a:pt x="576072" y="850392"/>
                  </a:cubicBezTo>
                  <a:cubicBezTo>
                    <a:pt x="530156" y="942224"/>
                    <a:pt x="587589" y="802183"/>
                    <a:pt x="539496" y="914400"/>
                  </a:cubicBezTo>
                  <a:cubicBezTo>
                    <a:pt x="535699" y="923259"/>
                    <a:pt x="534663" y="933211"/>
                    <a:pt x="530352" y="941832"/>
                  </a:cubicBezTo>
                  <a:cubicBezTo>
                    <a:pt x="525437" y="951662"/>
                    <a:pt x="516527" y="959221"/>
                    <a:pt x="512064" y="969264"/>
                  </a:cubicBezTo>
                  <a:cubicBezTo>
                    <a:pt x="504235" y="986880"/>
                    <a:pt x="499872" y="1005840"/>
                    <a:pt x="493776" y="1024128"/>
                  </a:cubicBezTo>
                  <a:lnTo>
                    <a:pt x="484632" y="1051560"/>
                  </a:lnTo>
                  <a:cubicBezTo>
                    <a:pt x="474316" y="1082509"/>
                    <a:pt x="461420" y="1078523"/>
                    <a:pt x="438912" y="1097280"/>
                  </a:cubicBezTo>
                  <a:cubicBezTo>
                    <a:pt x="349032" y="1172180"/>
                    <a:pt x="465120" y="1080216"/>
                    <a:pt x="393192" y="1152144"/>
                  </a:cubicBezTo>
                  <a:cubicBezTo>
                    <a:pt x="385421" y="1159915"/>
                    <a:pt x="374904" y="1164336"/>
                    <a:pt x="365760" y="1170432"/>
                  </a:cubicBezTo>
                  <a:cubicBezTo>
                    <a:pt x="363505" y="1177196"/>
                    <a:pt x="350145" y="1225296"/>
                    <a:pt x="338328" y="1225296"/>
                  </a:cubicBezTo>
                  <a:cubicBezTo>
                    <a:pt x="327338" y="1225296"/>
                    <a:pt x="324503" y="1207907"/>
                    <a:pt x="320040" y="1197864"/>
                  </a:cubicBezTo>
                  <a:cubicBezTo>
                    <a:pt x="312211" y="1180248"/>
                    <a:pt x="307848" y="1161288"/>
                    <a:pt x="301752" y="1143000"/>
                  </a:cubicBezTo>
                  <a:cubicBezTo>
                    <a:pt x="297663" y="1130732"/>
                    <a:pt x="282259" y="1125776"/>
                    <a:pt x="274320" y="1115568"/>
                  </a:cubicBezTo>
                  <a:cubicBezTo>
                    <a:pt x="260826" y="1098218"/>
                    <a:pt x="249936" y="1078992"/>
                    <a:pt x="237744" y="1060704"/>
                  </a:cubicBezTo>
                  <a:cubicBezTo>
                    <a:pt x="197324" y="1000075"/>
                    <a:pt x="244828" y="1067445"/>
                    <a:pt x="192024" y="1005840"/>
                  </a:cubicBezTo>
                  <a:cubicBezTo>
                    <a:pt x="161752" y="970523"/>
                    <a:pt x="171194" y="970194"/>
                    <a:pt x="137160" y="941832"/>
                  </a:cubicBezTo>
                  <a:cubicBezTo>
                    <a:pt x="106008" y="915872"/>
                    <a:pt x="106094" y="929054"/>
                    <a:pt x="73152" y="896112"/>
                  </a:cubicBezTo>
                  <a:cubicBezTo>
                    <a:pt x="65381" y="888341"/>
                    <a:pt x="62635" y="876451"/>
                    <a:pt x="54864" y="868680"/>
                  </a:cubicBezTo>
                  <a:cubicBezTo>
                    <a:pt x="47093" y="860909"/>
                    <a:pt x="35875" y="857427"/>
                    <a:pt x="27432" y="850392"/>
                  </a:cubicBezTo>
                  <a:cubicBezTo>
                    <a:pt x="17498" y="842113"/>
                    <a:pt x="9144" y="832104"/>
                    <a:pt x="0" y="822960"/>
                  </a:cubicBezTo>
                  <a:lnTo>
                    <a:pt x="54864" y="786384"/>
                  </a:lnTo>
                  <a:cubicBezTo>
                    <a:pt x="65321" y="779413"/>
                    <a:pt x="78910" y="778204"/>
                    <a:pt x="91440" y="777240"/>
                  </a:cubicBezTo>
                  <a:cubicBezTo>
                    <a:pt x="158368" y="772092"/>
                    <a:pt x="225552" y="771144"/>
                    <a:pt x="292608" y="768096"/>
                  </a:cubicBezTo>
                  <a:cubicBezTo>
                    <a:pt x="320040" y="765048"/>
                    <a:pt x="347723" y="763749"/>
                    <a:pt x="374904" y="758952"/>
                  </a:cubicBezTo>
                  <a:cubicBezTo>
                    <a:pt x="399656" y="754584"/>
                    <a:pt x="448056" y="740664"/>
                    <a:pt x="448056" y="740664"/>
                  </a:cubicBezTo>
                  <a:cubicBezTo>
                    <a:pt x="526672" y="688253"/>
                    <a:pt x="427204" y="751090"/>
                    <a:pt x="502920" y="713232"/>
                  </a:cubicBezTo>
                  <a:cubicBezTo>
                    <a:pt x="512750" y="708317"/>
                    <a:pt x="521208" y="701040"/>
                    <a:pt x="530352" y="694944"/>
                  </a:cubicBezTo>
                  <a:cubicBezTo>
                    <a:pt x="533400" y="685800"/>
                    <a:pt x="533475" y="675038"/>
                    <a:pt x="539496" y="667512"/>
                  </a:cubicBezTo>
                  <a:cubicBezTo>
                    <a:pt x="552388" y="651398"/>
                    <a:pt x="576289" y="646104"/>
                    <a:pt x="594360" y="640080"/>
                  </a:cubicBezTo>
                  <a:lnTo>
                    <a:pt x="649224" y="603504"/>
                  </a:lnTo>
                  <a:cubicBezTo>
                    <a:pt x="657244" y="598157"/>
                    <a:pt x="667205" y="596250"/>
                    <a:pt x="676656" y="594360"/>
                  </a:cubicBezTo>
                  <a:cubicBezTo>
                    <a:pt x="697790" y="590133"/>
                    <a:pt x="719405" y="588759"/>
                    <a:pt x="740664" y="585216"/>
                  </a:cubicBezTo>
                  <a:cubicBezTo>
                    <a:pt x="755994" y="582661"/>
                    <a:pt x="771212" y="579443"/>
                    <a:pt x="786384" y="576072"/>
                  </a:cubicBezTo>
                  <a:cubicBezTo>
                    <a:pt x="798652" y="573346"/>
                    <a:pt x="810692" y="569654"/>
                    <a:pt x="822960" y="566928"/>
                  </a:cubicBezTo>
                  <a:cubicBezTo>
                    <a:pt x="838132" y="563557"/>
                    <a:pt x="853686" y="561873"/>
                    <a:pt x="868680" y="557784"/>
                  </a:cubicBezTo>
                  <a:cubicBezTo>
                    <a:pt x="887278" y="552712"/>
                    <a:pt x="905256" y="545592"/>
                    <a:pt x="923544" y="539496"/>
                  </a:cubicBezTo>
                  <a:cubicBezTo>
                    <a:pt x="932688" y="536448"/>
                    <a:pt x="941625" y="532690"/>
                    <a:pt x="950976" y="530352"/>
                  </a:cubicBezTo>
                  <a:cubicBezTo>
                    <a:pt x="996903" y="518870"/>
                    <a:pt x="975630" y="525182"/>
                    <a:pt x="1014984" y="512064"/>
                  </a:cubicBezTo>
                  <a:cubicBezTo>
                    <a:pt x="1033272" y="499872"/>
                    <a:pt x="1050189" y="485318"/>
                    <a:pt x="1069848" y="475488"/>
                  </a:cubicBezTo>
                  <a:cubicBezTo>
                    <a:pt x="1082040" y="469392"/>
                    <a:pt x="1095332" y="465123"/>
                    <a:pt x="1106424" y="457200"/>
                  </a:cubicBezTo>
                  <a:cubicBezTo>
                    <a:pt x="1116947" y="449684"/>
                    <a:pt x="1123333" y="437284"/>
                    <a:pt x="1133856" y="429768"/>
                  </a:cubicBezTo>
                  <a:cubicBezTo>
                    <a:pt x="1196461" y="385050"/>
                    <a:pt x="1146030" y="436387"/>
                    <a:pt x="1197864" y="393192"/>
                  </a:cubicBezTo>
                  <a:cubicBezTo>
                    <a:pt x="1230094" y="366333"/>
                    <a:pt x="1236383" y="349129"/>
                    <a:pt x="1261872" y="310896"/>
                  </a:cubicBezTo>
                  <a:cubicBezTo>
                    <a:pt x="1267219" y="302876"/>
                    <a:pt x="1280160" y="304800"/>
                    <a:pt x="1289304" y="301752"/>
                  </a:cubicBezTo>
                  <a:cubicBezTo>
                    <a:pt x="1298448" y="292608"/>
                    <a:pt x="1310953" y="285886"/>
                    <a:pt x="1316736" y="274320"/>
                  </a:cubicBezTo>
                  <a:cubicBezTo>
                    <a:pt x="1322491" y="262810"/>
                    <a:pt x="1324239" y="216266"/>
                    <a:pt x="1335024" y="201168"/>
                  </a:cubicBezTo>
                  <a:cubicBezTo>
                    <a:pt x="1345046" y="187138"/>
                    <a:pt x="1360829" y="178056"/>
                    <a:pt x="1371600" y="164592"/>
                  </a:cubicBezTo>
                  <a:cubicBezTo>
                    <a:pt x="1384784" y="148112"/>
                    <a:pt x="1413828" y="110230"/>
                    <a:pt x="1417320" y="82296"/>
                  </a:cubicBezTo>
                  <a:cubicBezTo>
                    <a:pt x="1419210" y="67174"/>
                    <a:pt x="1472184" y="18288"/>
                    <a:pt x="1435608" y="9144"/>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5334000" y="3416546"/>
              <a:ext cx="341619"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flipH="1">
              <a:off x="5791200" y="3416546"/>
              <a:ext cx="344181"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 name="Group 59"/>
          <p:cNvGrpSpPr/>
          <p:nvPr/>
        </p:nvGrpSpPr>
        <p:grpSpPr>
          <a:xfrm>
            <a:off x="3657600" y="3496846"/>
            <a:ext cx="304800" cy="609600"/>
            <a:chOff x="7461504" y="1371600"/>
            <a:chExt cx="1225296" cy="2629737"/>
          </a:xfrm>
        </p:grpSpPr>
        <p:sp>
          <p:nvSpPr>
            <p:cNvPr id="61" name="Freeform 60"/>
            <p:cNvSpPr/>
            <p:nvPr/>
          </p:nvSpPr>
          <p:spPr>
            <a:xfrm flipH="1">
              <a:off x="8305800" y="2209800"/>
              <a:ext cx="381000" cy="914400"/>
            </a:xfrm>
            <a:custGeom>
              <a:avLst/>
              <a:gdLst>
                <a:gd name="connsiteX0" fmla="*/ 320040 w 320040"/>
                <a:gd name="connsiteY0" fmla="*/ 0 h 969264"/>
                <a:gd name="connsiteX1" fmla="*/ 237744 w 320040"/>
                <a:gd name="connsiteY1" fmla="*/ 18288 h 969264"/>
                <a:gd name="connsiteX2" fmla="*/ 182880 w 320040"/>
                <a:gd name="connsiteY2" fmla="*/ 54864 h 969264"/>
                <a:gd name="connsiteX3" fmla="*/ 164592 w 320040"/>
                <a:gd name="connsiteY3" fmla="*/ 82296 h 969264"/>
                <a:gd name="connsiteX4" fmla="*/ 137160 w 320040"/>
                <a:gd name="connsiteY4" fmla="*/ 100584 h 969264"/>
                <a:gd name="connsiteX5" fmla="*/ 118872 w 320040"/>
                <a:gd name="connsiteY5" fmla="*/ 137160 h 969264"/>
                <a:gd name="connsiteX6" fmla="*/ 91440 w 320040"/>
                <a:gd name="connsiteY6" fmla="*/ 164592 h 969264"/>
                <a:gd name="connsiteX7" fmla="*/ 45720 w 320040"/>
                <a:gd name="connsiteY7" fmla="*/ 219456 h 969264"/>
                <a:gd name="connsiteX8" fmla="*/ 36576 w 320040"/>
                <a:gd name="connsiteY8" fmla="*/ 246888 h 969264"/>
                <a:gd name="connsiteX9" fmla="*/ 27432 w 320040"/>
                <a:gd name="connsiteY9" fmla="*/ 283464 h 969264"/>
                <a:gd name="connsiteX10" fmla="*/ 9144 w 320040"/>
                <a:gd name="connsiteY10" fmla="*/ 320040 h 969264"/>
                <a:gd name="connsiteX11" fmla="*/ 0 w 320040"/>
                <a:gd name="connsiteY11" fmla="*/ 347472 h 969264"/>
                <a:gd name="connsiteX12" fmla="*/ 9144 w 320040"/>
                <a:gd name="connsiteY12" fmla="*/ 658368 h 969264"/>
                <a:gd name="connsiteX13" fmla="*/ 18288 w 320040"/>
                <a:gd name="connsiteY13" fmla="*/ 685800 h 969264"/>
                <a:gd name="connsiteX14" fmla="*/ 36576 w 320040"/>
                <a:gd name="connsiteY14" fmla="*/ 713232 h 969264"/>
                <a:gd name="connsiteX15" fmla="*/ 54864 w 320040"/>
                <a:gd name="connsiteY15" fmla="*/ 749808 h 969264"/>
                <a:gd name="connsiteX16" fmla="*/ 82296 w 320040"/>
                <a:gd name="connsiteY16" fmla="*/ 777240 h 969264"/>
                <a:gd name="connsiteX17" fmla="*/ 118872 w 320040"/>
                <a:gd name="connsiteY17" fmla="*/ 832104 h 969264"/>
                <a:gd name="connsiteX18" fmla="*/ 137160 w 320040"/>
                <a:gd name="connsiteY18" fmla="*/ 859536 h 969264"/>
                <a:gd name="connsiteX19" fmla="*/ 164592 w 320040"/>
                <a:gd name="connsiteY19" fmla="*/ 877824 h 969264"/>
                <a:gd name="connsiteX20" fmla="*/ 210312 w 320040"/>
                <a:gd name="connsiteY20" fmla="*/ 923544 h 969264"/>
                <a:gd name="connsiteX21" fmla="*/ 228600 w 320040"/>
                <a:gd name="connsiteY21" fmla="*/ 950976 h 969264"/>
                <a:gd name="connsiteX22" fmla="*/ 283464 w 320040"/>
                <a:gd name="connsiteY22" fmla="*/ 969264 h 96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 h="969264">
                  <a:moveTo>
                    <a:pt x="320040" y="0"/>
                  </a:moveTo>
                  <a:cubicBezTo>
                    <a:pt x="305154" y="2481"/>
                    <a:pt x="257039" y="7569"/>
                    <a:pt x="237744" y="18288"/>
                  </a:cubicBezTo>
                  <a:cubicBezTo>
                    <a:pt x="218531" y="28962"/>
                    <a:pt x="182880" y="54864"/>
                    <a:pt x="182880" y="54864"/>
                  </a:cubicBezTo>
                  <a:cubicBezTo>
                    <a:pt x="176784" y="64008"/>
                    <a:pt x="172363" y="74525"/>
                    <a:pt x="164592" y="82296"/>
                  </a:cubicBezTo>
                  <a:cubicBezTo>
                    <a:pt x="156821" y="90067"/>
                    <a:pt x="144195" y="92141"/>
                    <a:pt x="137160" y="100584"/>
                  </a:cubicBezTo>
                  <a:cubicBezTo>
                    <a:pt x="128434" y="111056"/>
                    <a:pt x="126795" y="126068"/>
                    <a:pt x="118872" y="137160"/>
                  </a:cubicBezTo>
                  <a:cubicBezTo>
                    <a:pt x="111356" y="147683"/>
                    <a:pt x="99719" y="154658"/>
                    <a:pt x="91440" y="164592"/>
                  </a:cubicBezTo>
                  <a:cubicBezTo>
                    <a:pt x="27787" y="240975"/>
                    <a:pt x="125863" y="139313"/>
                    <a:pt x="45720" y="219456"/>
                  </a:cubicBezTo>
                  <a:cubicBezTo>
                    <a:pt x="42672" y="228600"/>
                    <a:pt x="39224" y="237620"/>
                    <a:pt x="36576" y="246888"/>
                  </a:cubicBezTo>
                  <a:cubicBezTo>
                    <a:pt x="33124" y="258972"/>
                    <a:pt x="31845" y="271697"/>
                    <a:pt x="27432" y="283464"/>
                  </a:cubicBezTo>
                  <a:cubicBezTo>
                    <a:pt x="22646" y="296227"/>
                    <a:pt x="14514" y="307511"/>
                    <a:pt x="9144" y="320040"/>
                  </a:cubicBezTo>
                  <a:cubicBezTo>
                    <a:pt x="5347" y="328899"/>
                    <a:pt x="3048" y="338328"/>
                    <a:pt x="0" y="347472"/>
                  </a:cubicBezTo>
                  <a:cubicBezTo>
                    <a:pt x="3048" y="451104"/>
                    <a:pt x="3548" y="554842"/>
                    <a:pt x="9144" y="658368"/>
                  </a:cubicBezTo>
                  <a:cubicBezTo>
                    <a:pt x="9664" y="667993"/>
                    <a:pt x="13977" y="677179"/>
                    <a:pt x="18288" y="685800"/>
                  </a:cubicBezTo>
                  <a:cubicBezTo>
                    <a:pt x="23203" y="695630"/>
                    <a:pt x="31124" y="703690"/>
                    <a:pt x="36576" y="713232"/>
                  </a:cubicBezTo>
                  <a:cubicBezTo>
                    <a:pt x="43339" y="725067"/>
                    <a:pt x="46941" y="738716"/>
                    <a:pt x="54864" y="749808"/>
                  </a:cubicBezTo>
                  <a:cubicBezTo>
                    <a:pt x="62380" y="760331"/>
                    <a:pt x="74357" y="767032"/>
                    <a:pt x="82296" y="777240"/>
                  </a:cubicBezTo>
                  <a:cubicBezTo>
                    <a:pt x="95790" y="794590"/>
                    <a:pt x="106680" y="813816"/>
                    <a:pt x="118872" y="832104"/>
                  </a:cubicBezTo>
                  <a:lnTo>
                    <a:pt x="137160" y="859536"/>
                  </a:lnTo>
                  <a:cubicBezTo>
                    <a:pt x="143256" y="868680"/>
                    <a:pt x="155448" y="871728"/>
                    <a:pt x="164592" y="877824"/>
                  </a:cubicBezTo>
                  <a:cubicBezTo>
                    <a:pt x="213360" y="950976"/>
                    <a:pt x="149352" y="862584"/>
                    <a:pt x="210312" y="923544"/>
                  </a:cubicBezTo>
                  <a:cubicBezTo>
                    <a:pt x="218083" y="931315"/>
                    <a:pt x="219281" y="945151"/>
                    <a:pt x="228600" y="950976"/>
                  </a:cubicBezTo>
                  <a:cubicBezTo>
                    <a:pt x="244947" y="961193"/>
                    <a:pt x="283464" y="969264"/>
                    <a:pt x="283464" y="96926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Smiley Face 61"/>
            <p:cNvSpPr/>
            <p:nvPr/>
          </p:nvSpPr>
          <p:spPr>
            <a:xfrm>
              <a:off x="7620000" y="1371600"/>
              <a:ext cx="685800" cy="685800"/>
            </a:xfrm>
            <a:prstGeom prst="smileyFac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7656819" y="3429000"/>
              <a:ext cx="341619"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flipH="1">
              <a:off x="8229600" y="3429000"/>
              <a:ext cx="344181"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7696200" y="2971800"/>
              <a:ext cx="664464" cy="505968"/>
            </a:xfrm>
            <a:custGeom>
              <a:avLst/>
              <a:gdLst>
                <a:gd name="connsiteX0" fmla="*/ 82296 w 636332"/>
                <a:gd name="connsiteY0" fmla="*/ 0 h 356869"/>
                <a:gd name="connsiteX1" fmla="*/ 64008 w 636332"/>
                <a:gd name="connsiteY1" fmla="*/ 137160 h 356869"/>
                <a:gd name="connsiteX2" fmla="*/ 45720 w 636332"/>
                <a:gd name="connsiteY2" fmla="*/ 192024 h 356869"/>
                <a:gd name="connsiteX3" fmla="*/ 9144 w 636332"/>
                <a:gd name="connsiteY3" fmla="*/ 283464 h 356869"/>
                <a:gd name="connsiteX4" fmla="*/ 0 w 636332"/>
                <a:gd name="connsiteY4" fmla="*/ 310896 h 356869"/>
                <a:gd name="connsiteX5" fmla="*/ 9144 w 636332"/>
                <a:gd name="connsiteY5" fmla="*/ 338328 h 356869"/>
                <a:gd name="connsiteX6" fmla="*/ 36576 w 636332"/>
                <a:gd name="connsiteY6" fmla="*/ 347472 h 356869"/>
                <a:gd name="connsiteX7" fmla="*/ 329184 w 636332"/>
                <a:gd name="connsiteY7" fmla="*/ 338328 h 356869"/>
                <a:gd name="connsiteX8" fmla="*/ 338328 w 636332"/>
                <a:gd name="connsiteY8" fmla="*/ 128016 h 356869"/>
                <a:gd name="connsiteX9" fmla="*/ 347472 w 636332"/>
                <a:gd name="connsiteY9" fmla="*/ 155448 h 356869"/>
                <a:gd name="connsiteX10" fmla="*/ 356616 w 636332"/>
                <a:gd name="connsiteY10" fmla="*/ 329184 h 356869"/>
                <a:gd name="connsiteX11" fmla="*/ 603504 w 636332"/>
                <a:gd name="connsiteY11" fmla="*/ 320040 h 356869"/>
                <a:gd name="connsiteX12" fmla="*/ 594360 w 636332"/>
                <a:gd name="connsiteY12" fmla="*/ 210312 h 356869"/>
                <a:gd name="connsiteX13" fmla="*/ 576072 w 636332"/>
                <a:gd name="connsiteY13" fmla="*/ 82296 h 356869"/>
                <a:gd name="connsiteX14" fmla="*/ 566928 w 636332"/>
                <a:gd name="connsiteY14" fmla="*/ 0 h 35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332" h="356869">
                  <a:moveTo>
                    <a:pt x="82296" y="0"/>
                  </a:moveTo>
                  <a:cubicBezTo>
                    <a:pt x="76046" y="68746"/>
                    <a:pt x="79812" y="84480"/>
                    <a:pt x="64008" y="137160"/>
                  </a:cubicBezTo>
                  <a:cubicBezTo>
                    <a:pt x="58469" y="155624"/>
                    <a:pt x="54341" y="174782"/>
                    <a:pt x="45720" y="192024"/>
                  </a:cubicBezTo>
                  <a:cubicBezTo>
                    <a:pt x="18811" y="245842"/>
                    <a:pt x="31743" y="215668"/>
                    <a:pt x="9144" y="283464"/>
                  </a:cubicBezTo>
                  <a:lnTo>
                    <a:pt x="0" y="310896"/>
                  </a:lnTo>
                  <a:cubicBezTo>
                    <a:pt x="3048" y="320040"/>
                    <a:pt x="2328" y="331512"/>
                    <a:pt x="9144" y="338328"/>
                  </a:cubicBezTo>
                  <a:cubicBezTo>
                    <a:pt x="15960" y="345144"/>
                    <a:pt x="26937" y="347472"/>
                    <a:pt x="36576" y="347472"/>
                  </a:cubicBezTo>
                  <a:cubicBezTo>
                    <a:pt x="134160" y="347472"/>
                    <a:pt x="231648" y="341376"/>
                    <a:pt x="329184" y="338328"/>
                  </a:cubicBezTo>
                  <a:cubicBezTo>
                    <a:pt x="332232" y="268224"/>
                    <a:pt x="331346" y="197838"/>
                    <a:pt x="338328" y="128016"/>
                  </a:cubicBezTo>
                  <a:cubicBezTo>
                    <a:pt x="339287" y="118425"/>
                    <a:pt x="346599" y="145849"/>
                    <a:pt x="347472" y="155448"/>
                  </a:cubicBezTo>
                  <a:cubicBezTo>
                    <a:pt x="352722" y="213202"/>
                    <a:pt x="353568" y="271272"/>
                    <a:pt x="356616" y="329184"/>
                  </a:cubicBezTo>
                  <a:cubicBezTo>
                    <a:pt x="438912" y="326136"/>
                    <a:pt x="529846" y="356869"/>
                    <a:pt x="603504" y="320040"/>
                  </a:cubicBezTo>
                  <a:cubicBezTo>
                    <a:pt x="636332" y="303626"/>
                    <a:pt x="598012" y="246833"/>
                    <a:pt x="594360" y="210312"/>
                  </a:cubicBezTo>
                  <a:cubicBezTo>
                    <a:pt x="584721" y="113919"/>
                    <a:pt x="587895" y="165054"/>
                    <a:pt x="576072" y="82296"/>
                  </a:cubicBezTo>
                  <a:cubicBezTo>
                    <a:pt x="566550" y="15642"/>
                    <a:pt x="566928" y="32537"/>
                    <a:pt x="566928" y="0"/>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7620000" y="2133600"/>
              <a:ext cx="762000" cy="838200"/>
            </a:xfrm>
            <a:custGeom>
              <a:avLst/>
              <a:gdLst>
                <a:gd name="connsiteX0" fmla="*/ 473288 w 942140"/>
                <a:gd name="connsiteY0" fmla="*/ 18288 h 1069848"/>
                <a:gd name="connsiteX1" fmla="*/ 281264 w 942140"/>
                <a:gd name="connsiteY1" fmla="*/ 27432 h 1069848"/>
                <a:gd name="connsiteX2" fmla="*/ 244688 w 942140"/>
                <a:gd name="connsiteY2" fmla="*/ 36576 h 1069848"/>
                <a:gd name="connsiteX3" fmla="*/ 189824 w 942140"/>
                <a:gd name="connsiteY3" fmla="*/ 64008 h 1069848"/>
                <a:gd name="connsiteX4" fmla="*/ 153248 w 942140"/>
                <a:gd name="connsiteY4" fmla="*/ 109728 h 1069848"/>
                <a:gd name="connsiteX5" fmla="*/ 134960 w 942140"/>
                <a:gd name="connsiteY5" fmla="*/ 137160 h 1069848"/>
                <a:gd name="connsiteX6" fmla="*/ 107528 w 942140"/>
                <a:gd name="connsiteY6" fmla="*/ 246888 h 1069848"/>
                <a:gd name="connsiteX7" fmla="*/ 153248 w 942140"/>
                <a:gd name="connsiteY7" fmla="*/ 932688 h 1069848"/>
                <a:gd name="connsiteX8" fmla="*/ 171536 w 942140"/>
                <a:gd name="connsiteY8" fmla="*/ 987552 h 1069848"/>
                <a:gd name="connsiteX9" fmla="*/ 189824 w 942140"/>
                <a:gd name="connsiteY9" fmla="*/ 1042416 h 1069848"/>
                <a:gd name="connsiteX10" fmla="*/ 244688 w 942140"/>
                <a:gd name="connsiteY10" fmla="*/ 1069848 h 1069848"/>
                <a:gd name="connsiteX11" fmla="*/ 820760 w 942140"/>
                <a:gd name="connsiteY11" fmla="*/ 1060704 h 1069848"/>
                <a:gd name="connsiteX12" fmla="*/ 857336 w 942140"/>
                <a:gd name="connsiteY12" fmla="*/ 1014984 h 1069848"/>
                <a:gd name="connsiteX13" fmla="*/ 893912 w 942140"/>
                <a:gd name="connsiteY13" fmla="*/ 960120 h 1069848"/>
                <a:gd name="connsiteX14" fmla="*/ 903056 w 942140"/>
                <a:gd name="connsiteY14" fmla="*/ 932688 h 1069848"/>
                <a:gd name="connsiteX15" fmla="*/ 921344 w 942140"/>
                <a:gd name="connsiteY15" fmla="*/ 905256 h 1069848"/>
                <a:gd name="connsiteX16" fmla="*/ 939632 w 942140"/>
                <a:gd name="connsiteY16" fmla="*/ 850392 h 1069848"/>
                <a:gd name="connsiteX17" fmla="*/ 930488 w 942140"/>
                <a:gd name="connsiteY17" fmla="*/ 237744 h 1069848"/>
                <a:gd name="connsiteX18" fmla="*/ 903056 w 942140"/>
                <a:gd name="connsiteY18" fmla="*/ 210312 h 1069848"/>
                <a:gd name="connsiteX19" fmla="*/ 857336 w 942140"/>
                <a:gd name="connsiteY19" fmla="*/ 173736 h 1069848"/>
                <a:gd name="connsiteX20" fmla="*/ 820760 w 942140"/>
                <a:gd name="connsiteY20" fmla="*/ 118872 h 1069848"/>
                <a:gd name="connsiteX21" fmla="*/ 811616 w 942140"/>
                <a:gd name="connsiteY21" fmla="*/ 91440 h 1069848"/>
                <a:gd name="connsiteX22" fmla="*/ 756752 w 942140"/>
                <a:gd name="connsiteY22" fmla="*/ 54864 h 1069848"/>
                <a:gd name="connsiteX23" fmla="*/ 637880 w 942140"/>
                <a:gd name="connsiteY23" fmla="*/ 45720 h 1069848"/>
                <a:gd name="connsiteX24" fmla="*/ 555584 w 942140"/>
                <a:gd name="connsiteY24" fmla="*/ 18288 h 1069848"/>
                <a:gd name="connsiteX25" fmla="*/ 528152 w 942140"/>
                <a:gd name="connsiteY25" fmla="*/ 9144 h 1069848"/>
                <a:gd name="connsiteX26" fmla="*/ 500720 w 942140"/>
                <a:gd name="connsiteY26" fmla="*/ 0 h 1069848"/>
                <a:gd name="connsiteX27" fmla="*/ 473288 w 942140"/>
                <a:gd name="connsiteY27" fmla="*/ 18288 h 106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2140" h="1069848">
                  <a:moveTo>
                    <a:pt x="473288" y="18288"/>
                  </a:moveTo>
                  <a:cubicBezTo>
                    <a:pt x="436712" y="22860"/>
                    <a:pt x="345140" y="22322"/>
                    <a:pt x="281264" y="27432"/>
                  </a:cubicBezTo>
                  <a:cubicBezTo>
                    <a:pt x="268737" y="28434"/>
                    <a:pt x="256239" y="31626"/>
                    <a:pt x="244688" y="36576"/>
                  </a:cubicBezTo>
                  <a:cubicBezTo>
                    <a:pt x="120607" y="89754"/>
                    <a:pt x="305415" y="25478"/>
                    <a:pt x="189824" y="64008"/>
                  </a:cubicBezTo>
                  <a:cubicBezTo>
                    <a:pt x="143581" y="94837"/>
                    <a:pt x="175332" y="65561"/>
                    <a:pt x="153248" y="109728"/>
                  </a:cubicBezTo>
                  <a:cubicBezTo>
                    <a:pt x="148333" y="119558"/>
                    <a:pt x="139423" y="127117"/>
                    <a:pt x="134960" y="137160"/>
                  </a:cubicBezTo>
                  <a:cubicBezTo>
                    <a:pt x="115639" y="180632"/>
                    <a:pt x="115196" y="200882"/>
                    <a:pt x="107528" y="246888"/>
                  </a:cubicBezTo>
                  <a:cubicBezTo>
                    <a:pt x="116991" y="899801"/>
                    <a:pt x="0" y="702815"/>
                    <a:pt x="153248" y="932688"/>
                  </a:cubicBezTo>
                  <a:cubicBezTo>
                    <a:pt x="163941" y="948728"/>
                    <a:pt x="165440" y="969264"/>
                    <a:pt x="171536" y="987552"/>
                  </a:cubicBezTo>
                  <a:lnTo>
                    <a:pt x="189824" y="1042416"/>
                  </a:lnTo>
                  <a:cubicBezTo>
                    <a:pt x="194255" y="1055710"/>
                    <a:pt x="234037" y="1066298"/>
                    <a:pt x="244688" y="1069848"/>
                  </a:cubicBezTo>
                  <a:cubicBezTo>
                    <a:pt x="436712" y="1066800"/>
                    <a:pt x="628910" y="1069424"/>
                    <a:pt x="820760" y="1060704"/>
                  </a:cubicBezTo>
                  <a:cubicBezTo>
                    <a:pt x="853500" y="1059216"/>
                    <a:pt x="847095" y="1033418"/>
                    <a:pt x="857336" y="1014984"/>
                  </a:cubicBezTo>
                  <a:cubicBezTo>
                    <a:pt x="868010" y="995771"/>
                    <a:pt x="886961" y="980972"/>
                    <a:pt x="893912" y="960120"/>
                  </a:cubicBezTo>
                  <a:cubicBezTo>
                    <a:pt x="896960" y="950976"/>
                    <a:pt x="898745" y="941309"/>
                    <a:pt x="903056" y="932688"/>
                  </a:cubicBezTo>
                  <a:cubicBezTo>
                    <a:pt x="907971" y="922858"/>
                    <a:pt x="916881" y="915299"/>
                    <a:pt x="921344" y="905256"/>
                  </a:cubicBezTo>
                  <a:cubicBezTo>
                    <a:pt x="929173" y="887640"/>
                    <a:pt x="939632" y="850392"/>
                    <a:pt x="939632" y="850392"/>
                  </a:cubicBezTo>
                  <a:cubicBezTo>
                    <a:pt x="936584" y="646176"/>
                    <a:pt x="942140" y="441650"/>
                    <a:pt x="930488" y="237744"/>
                  </a:cubicBezTo>
                  <a:cubicBezTo>
                    <a:pt x="929750" y="224833"/>
                    <a:pt x="911335" y="220246"/>
                    <a:pt x="903056" y="210312"/>
                  </a:cubicBezTo>
                  <a:cubicBezTo>
                    <a:pt x="871240" y="172133"/>
                    <a:pt x="902369" y="188747"/>
                    <a:pt x="857336" y="173736"/>
                  </a:cubicBezTo>
                  <a:cubicBezTo>
                    <a:pt x="845144" y="155448"/>
                    <a:pt x="827711" y="139724"/>
                    <a:pt x="820760" y="118872"/>
                  </a:cubicBezTo>
                  <a:cubicBezTo>
                    <a:pt x="817712" y="109728"/>
                    <a:pt x="816963" y="99460"/>
                    <a:pt x="811616" y="91440"/>
                  </a:cubicBezTo>
                  <a:cubicBezTo>
                    <a:pt x="797892" y="70854"/>
                    <a:pt x="781154" y="57914"/>
                    <a:pt x="756752" y="54864"/>
                  </a:cubicBezTo>
                  <a:cubicBezTo>
                    <a:pt x="717318" y="49935"/>
                    <a:pt x="677504" y="48768"/>
                    <a:pt x="637880" y="45720"/>
                  </a:cubicBezTo>
                  <a:lnTo>
                    <a:pt x="555584" y="18288"/>
                  </a:lnTo>
                  <a:lnTo>
                    <a:pt x="528152" y="9144"/>
                  </a:lnTo>
                  <a:lnTo>
                    <a:pt x="500720" y="0"/>
                  </a:lnTo>
                  <a:cubicBezTo>
                    <a:pt x="452316" y="12101"/>
                    <a:pt x="509864" y="13716"/>
                    <a:pt x="473288" y="182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7982712" y="2048256"/>
              <a:ext cx="0" cy="100584"/>
            </a:xfrm>
            <a:custGeom>
              <a:avLst/>
              <a:gdLst>
                <a:gd name="connsiteX0" fmla="*/ 0 w 0"/>
                <a:gd name="connsiteY0" fmla="*/ 100584 h 100584"/>
                <a:gd name="connsiteX1" fmla="*/ 0 w 0"/>
                <a:gd name="connsiteY1" fmla="*/ 0 h 100584"/>
              </a:gdLst>
              <a:ahLst/>
              <a:cxnLst>
                <a:cxn ang="0">
                  <a:pos x="connsiteX0" y="connsiteY0"/>
                </a:cxn>
                <a:cxn ang="0">
                  <a:pos x="connsiteX1" y="connsiteY1"/>
                </a:cxn>
              </a:cxnLst>
              <a:rect l="l" t="t" r="r" b="b"/>
              <a:pathLst>
                <a:path h="100584">
                  <a:moveTo>
                    <a:pt x="0" y="100584"/>
                  </a:moveTo>
                  <a:lnTo>
                    <a:pt x="0" y="0"/>
                  </a:ln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7461504" y="2185416"/>
              <a:ext cx="320040" cy="969264"/>
            </a:xfrm>
            <a:custGeom>
              <a:avLst/>
              <a:gdLst>
                <a:gd name="connsiteX0" fmla="*/ 320040 w 320040"/>
                <a:gd name="connsiteY0" fmla="*/ 0 h 969264"/>
                <a:gd name="connsiteX1" fmla="*/ 237744 w 320040"/>
                <a:gd name="connsiteY1" fmla="*/ 18288 h 969264"/>
                <a:gd name="connsiteX2" fmla="*/ 182880 w 320040"/>
                <a:gd name="connsiteY2" fmla="*/ 54864 h 969264"/>
                <a:gd name="connsiteX3" fmla="*/ 164592 w 320040"/>
                <a:gd name="connsiteY3" fmla="*/ 82296 h 969264"/>
                <a:gd name="connsiteX4" fmla="*/ 137160 w 320040"/>
                <a:gd name="connsiteY4" fmla="*/ 100584 h 969264"/>
                <a:gd name="connsiteX5" fmla="*/ 118872 w 320040"/>
                <a:gd name="connsiteY5" fmla="*/ 137160 h 969264"/>
                <a:gd name="connsiteX6" fmla="*/ 91440 w 320040"/>
                <a:gd name="connsiteY6" fmla="*/ 164592 h 969264"/>
                <a:gd name="connsiteX7" fmla="*/ 45720 w 320040"/>
                <a:gd name="connsiteY7" fmla="*/ 219456 h 969264"/>
                <a:gd name="connsiteX8" fmla="*/ 36576 w 320040"/>
                <a:gd name="connsiteY8" fmla="*/ 246888 h 969264"/>
                <a:gd name="connsiteX9" fmla="*/ 27432 w 320040"/>
                <a:gd name="connsiteY9" fmla="*/ 283464 h 969264"/>
                <a:gd name="connsiteX10" fmla="*/ 9144 w 320040"/>
                <a:gd name="connsiteY10" fmla="*/ 320040 h 969264"/>
                <a:gd name="connsiteX11" fmla="*/ 0 w 320040"/>
                <a:gd name="connsiteY11" fmla="*/ 347472 h 969264"/>
                <a:gd name="connsiteX12" fmla="*/ 9144 w 320040"/>
                <a:gd name="connsiteY12" fmla="*/ 658368 h 969264"/>
                <a:gd name="connsiteX13" fmla="*/ 18288 w 320040"/>
                <a:gd name="connsiteY13" fmla="*/ 685800 h 969264"/>
                <a:gd name="connsiteX14" fmla="*/ 36576 w 320040"/>
                <a:gd name="connsiteY14" fmla="*/ 713232 h 969264"/>
                <a:gd name="connsiteX15" fmla="*/ 54864 w 320040"/>
                <a:gd name="connsiteY15" fmla="*/ 749808 h 969264"/>
                <a:gd name="connsiteX16" fmla="*/ 82296 w 320040"/>
                <a:gd name="connsiteY16" fmla="*/ 777240 h 969264"/>
                <a:gd name="connsiteX17" fmla="*/ 118872 w 320040"/>
                <a:gd name="connsiteY17" fmla="*/ 832104 h 969264"/>
                <a:gd name="connsiteX18" fmla="*/ 137160 w 320040"/>
                <a:gd name="connsiteY18" fmla="*/ 859536 h 969264"/>
                <a:gd name="connsiteX19" fmla="*/ 164592 w 320040"/>
                <a:gd name="connsiteY19" fmla="*/ 877824 h 969264"/>
                <a:gd name="connsiteX20" fmla="*/ 210312 w 320040"/>
                <a:gd name="connsiteY20" fmla="*/ 923544 h 969264"/>
                <a:gd name="connsiteX21" fmla="*/ 228600 w 320040"/>
                <a:gd name="connsiteY21" fmla="*/ 950976 h 969264"/>
                <a:gd name="connsiteX22" fmla="*/ 283464 w 320040"/>
                <a:gd name="connsiteY22" fmla="*/ 969264 h 96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 h="969264">
                  <a:moveTo>
                    <a:pt x="320040" y="0"/>
                  </a:moveTo>
                  <a:cubicBezTo>
                    <a:pt x="305154" y="2481"/>
                    <a:pt x="257039" y="7569"/>
                    <a:pt x="237744" y="18288"/>
                  </a:cubicBezTo>
                  <a:cubicBezTo>
                    <a:pt x="218531" y="28962"/>
                    <a:pt x="182880" y="54864"/>
                    <a:pt x="182880" y="54864"/>
                  </a:cubicBezTo>
                  <a:cubicBezTo>
                    <a:pt x="176784" y="64008"/>
                    <a:pt x="172363" y="74525"/>
                    <a:pt x="164592" y="82296"/>
                  </a:cubicBezTo>
                  <a:cubicBezTo>
                    <a:pt x="156821" y="90067"/>
                    <a:pt x="144195" y="92141"/>
                    <a:pt x="137160" y="100584"/>
                  </a:cubicBezTo>
                  <a:cubicBezTo>
                    <a:pt x="128434" y="111056"/>
                    <a:pt x="126795" y="126068"/>
                    <a:pt x="118872" y="137160"/>
                  </a:cubicBezTo>
                  <a:cubicBezTo>
                    <a:pt x="111356" y="147683"/>
                    <a:pt x="99719" y="154658"/>
                    <a:pt x="91440" y="164592"/>
                  </a:cubicBezTo>
                  <a:cubicBezTo>
                    <a:pt x="27787" y="240975"/>
                    <a:pt x="125863" y="139313"/>
                    <a:pt x="45720" y="219456"/>
                  </a:cubicBezTo>
                  <a:cubicBezTo>
                    <a:pt x="42672" y="228600"/>
                    <a:pt x="39224" y="237620"/>
                    <a:pt x="36576" y="246888"/>
                  </a:cubicBezTo>
                  <a:cubicBezTo>
                    <a:pt x="33124" y="258972"/>
                    <a:pt x="31845" y="271697"/>
                    <a:pt x="27432" y="283464"/>
                  </a:cubicBezTo>
                  <a:cubicBezTo>
                    <a:pt x="22646" y="296227"/>
                    <a:pt x="14514" y="307511"/>
                    <a:pt x="9144" y="320040"/>
                  </a:cubicBezTo>
                  <a:cubicBezTo>
                    <a:pt x="5347" y="328899"/>
                    <a:pt x="3048" y="338328"/>
                    <a:pt x="0" y="347472"/>
                  </a:cubicBezTo>
                  <a:cubicBezTo>
                    <a:pt x="3048" y="451104"/>
                    <a:pt x="3548" y="554842"/>
                    <a:pt x="9144" y="658368"/>
                  </a:cubicBezTo>
                  <a:cubicBezTo>
                    <a:pt x="9664" y="667993"/>
                    <a:pt x="13977" y="677179"/>
                    <a:pt x="18288" y="685800"/>
                  </a:cubicBezTo>
                  <a:cubicBezTo>
                    <a:pt x="23203" y="695630"/>
                    <a:pt x="31124" y="703690"/>
                    <a:pt x="36576" y="713232"/>
                  </a:cubicBezTo>
                  <a:cubicBezTo>
                    <a:pt x="43339" y="725067"/>
                    <a:pt x="46941" y="738716"/>
                    <a:pt x="54864" y="749808"/>
                  </a:cubicBezTo>
                  <a:cubicBezTo>
                    <a:pt x="62380" y="760331"/>
                    <a:pt x="74357" y="767032"/>
                    <a:pt x="82296" y="777240"/>
                  </a:cubicBezTo>
                  <a:cubicBezTo>
                    <a:pt x="95790" y="794590"/>
                    <a:pt x="106680" y="813816"/>
                    <a:pt x="118872" y="832104"/>
                  </a:cubicBezTo>
                  <a:lnTo>
                    <a:pt x="137160" y="859536"/>
                  </a:lnTo>
                  <a:cubicBezTo>
                    <a:pt x="143256" y="868680"/>
                    <a:pt x="155448" y="871728"/>
                    <a:pt x="164592" y="877824"/>
                  </a:cubicBezTo>
                  <a:cubicBezTo>
                    <a:pt x="213360" y="950976"/>
                    <a:pt x="149352" y="862584"/>
                    <a:pt x="210312" y="923544"/>
                  </a:cubicBezTo>
                  <a:cubicBezTo>
                    <a:pt x="218083" y="931315"/>
                    <a:pt x="219281" y="945151"/>
                    <a:pt x="228600" y="950976"/>
                  </a:cubicBezTo>
                  <a:cubicBezTo>
                    <a:pt x="244947" y="961193"/>
                    <a:pt x="283464" y="969264"/>
                    <a:pt x="283464" y="96926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 name="Group 68"/>
          <p:cNvGrpSpPr/>
          <p:nvPr/>
        </p:nvGrpSpPr>
        <p:grpSpPr>
          <a:xfrm>
            <a:off x="1752600" y="3344446"/>
            <a:ext cx="304800" cy="609600"/>
            <a:chOff x="7461504" y="1371600"/>
            <a:chExt cx="1225296" cy="2629737"/>
          </a:xfrm>
        </p:grpSpPr>
        <p:sp>
          <p:nvSpPr>
            <p:cNvPr id="70" name="Freeform 69"/>
            <p:cNvSpPr/>
            <p:nvPr/>
          </p:nvSpPr>
          <p:spPr>
            <a:xfrm flipH="1">
              <a:off x="8305800" y="2209800"/>
              <a:ext cx="381000" cy="914400"/>
            </a:xfrm>
            <a:custGeom>
              <a:avLst/>
              <a:gdLst>
                <a:gd name="connsiteX0" fmla="*/ 320040 w 320040"/>
                <a:gd name="connsiteY0" fmla="*/ 0 h 969264"/>
                <a:gd name="connsiteX1" fmla="*/ 237744 w 320040"/>
                <a:gd name="connsiteY1" fmla="*/ 18288 h 969264"/>
                <a:gd name="connsiteX2" fmla="*/ 182880 w 320040"/>
                <a:gd name="connsiteY2" fmla="*/ 54864 h 969264"/>
                <a:gd name="connsiteX3" fmla="*/ 164592 w 320040"/>
                <a:gd name="connsiteY3" fmla="*/ 82296 h 969264"/>
                <a:gd name="connsiteX4" fmla="*/ 137160 w 320040"/>
                <a:gd name="connsiteY4" fmla="*/ 100584 h 969264"/>
                <a:gd name="connsiteX5" fmla="*/ 118872 w 320040"/>
                <a:gd name="connsiteY5" fmla="*/ 137160 h 969264"/>
                <a:gd name="connsiteX6" fmla="*/ 91440 w 320040"/>
                <a:gd name="connsiteY6" fmla="*/ 164592 h 969264"/>
                <a:gd name="connsiteX7" fmla="*/ 45720 w 320040"/>
                <a:gd name="connsiteY7" fmla="*/ 219456 h 969264"/>
                <a:gd name="connsiteX8" fmla="*/ 36576 w 320040"/>
                <a:gd name="connsiteY8" fmla="*/ 246888 h 969264"/>
                <a:gd name="connsiteX9" fmla="*/ 27432 w 320040"/>
                <a:gd name="connsiteY9" fmla="*/ 283464 h 969264"/>
                <a:gd name="connsiteX10" fmla="*/ 9144 w 320040"/>
                <a:gd name="connsiteY10" fmla="*/ 320040 h 969264"/>
                <a:gd name="connsiteX11" fmla="*/ 0 w 320040"/>
                <a:gd name="connsiteY11" fmla="*/ 347472 h 969264"/>
                <a:gd name="connsiteX12" fmla="*/ 9144 w 320040"/>
                <a:gd name="connsiteY12" fmla="*/ 658368 h 969264"/>
                <a:gd name="connsiteX13" fmla="*/ 18288 w 320040"/>
                <a:gd name="connsiteY13" fmla="*/ 685800 h 969264"/>
                <a:gd name="connsiteX14" fmla="*/ 36576 w 320040"/>
                <a:gd name="connsiteY14" fmla="*/ 713232 h 969264"/>
                <a:gd name="connsiteX15" fmla="*/ 54864 w 320040"/>
                <a:gd name="connsiteY15" fmla="*/ 749808 h 969264"/>
                <a:gd name="connsiteX16" fmla="*/ 82296 w 320040"/>
                <a:gd name="connsiteY16" fmla="*/ 777240 h 969264"/>
                <a:gd name="connsiteX17" fmla="*/ 118872 w 320040"/>
                <a:gd name="connsiteY17" fmla="*/ 832104 h 969264"/>
                <a:gd name="connsiteX18" fmla="*/ 137160 w 320040"/>
                <a:gd name="connsiteY18" fmla="*/ 859536 h 969264"/>
                <a:gd name="connsiteX19" fmla="*/ 164592 w 320040"/>
                <a:gd name="connsiteY19" fmla="*/ 877824 h 969264"/>
                <a:gd name="connsiteX20" fmla="*/ 210312 w 320040"/>
                <a:gd name="connsiteY20" fmla="*/ 923544 h 969264"/>
                <a:gd name="connsiteX21" fmla="*/ 228600 w 320040"/>
                <a:gd name="connsiteY21" fmla="*/ 950976 h 969264"/>
                <a:gd name="connsiteX22" fmla="*/ 283464 w 320040"/>
                <a:gd name="connsiteY22" fmla="*/ 969264 h 96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 h="969264">
                  <a:moveTo>
                    <a:pt x="320040" y="0"/>
                  </a:moveTo>
                  <a:cubicBezTo>
                    <a:pt x="305154" y="2481"/>
                    <a:pt x="257039" y="7569"/>
                    <a:pt x="237744" y="18288"/>
                  </a:cubicBezTo>
                  <a:cubicBezTo>
                    <a:pt x="218531" y="28962"/>
                    <a:pt x="182880" y="54864"/>
                    <a:pt x="182880" y="54864"/>
                  </a:cubicBezTo>
                  <a:cubicBezTo>
                    <a:pt x="176784" y="64008"/>
                    <a:pt x="172363" y="74525"/>
                    <a:pt x="164592" y="82296"/>
                  </a:cubicBezTo>
                  <a:cubicBezTo>
                    <a:pt x="156821" y="90067"/>
                    <a:pt x="144195" y="92141"/>
                    <a:pt x="137160" y="100584"/>
                  </a:cubicBezTo>
                  <a:cubicBezTo>
                    <a:pt x="128434" y="111056"/>
                    <a:pt x="126795" y="126068"/>
                    <a:pt x="118872" y="137160"/>
                  </a:cubicBezTo>
                  <a:cubicBezTo>
                    <a:pt x="111356" y="147683"/>
                    <a:pt x="99719" y="154658"/>
                    <a:pt x="91440" y="164592"/>
                  </a:cubicBezTo>
                  <a:cubicBezTo>
                    <a:pt x="27787" y="240975"/>
                    <a:pt x="125863" y="139313"/>
                    <a:pt x="45720" y="219456"/>
                  </a:cubicBezTo>
                  <a:cubicBezTo>
                    <a:pt x="42672" y="228600"/>
                    <a:pt x="39224" y="237620"/>
                    <a:pt x="36576" y="246888"/>
                  </a:cubicBezTo>
                  <a:cubicBezTo>
                    <a:pt x="33124" y="258972"/>
                    <a:pt x="31845" y="271697"/>
                    <a:pt x="27432" y="283464"/>
                  </a:cubicBezTo>
                  <a:cubicBezTo>
                    <a:pt x="22646" y="296227"/>
                    <a:pt x="14514" y="307511"/>
                    <a:pt x="9144" y="320040"/>
                  </a:cubicBezTo>
                  <a:cubicBezTo>
                    <a:pt x="5347" y="328899"/>
                    <a:pt x="3048" y="338328"/>
                    <a:pt x="0" y="347472"/>
                  </a:cubicBezTo>
                  <a:cubicBezTo>
                    <a:pt x="3048" y="451104"/>
                    <a:pt x="3548" y="554842"/>
                    <a:pt x="9144" y="658368"/>
                  </a:cubicBezTo>
                  <a:cubicBezTo>
                    <a:pt x="9664" y="667993"/>
                    <a:pt x="13977" y="677179"/>
                    <a:pt x="18288" y="685800"/>
                  </a:cubicBezTo>
                  <a:cubicBezTo>
                    <a:pt x="23203" y="695630"/>
                    <a:pt x="31124" y="703690"/>
                    <a:pt x="36576" y="713232"/>
                  </a:cubicBezTo>
                  <a:cubicBezTo>
                    <a:pt x="43339" y="725067"/>
                    <a:pt x="46941" y="738716"/>
                    <a:pt x="54864" y="749808"/>
                  </a:cubicBezTo>
                  <a:cubicBezTo>
                    <a:pt x="62380" y="760331"/>
                    <a:pt x="74357" y="767032"/>
                    <a:pt x="82296" y="777240"/>
                  </a:cubicBezTo>
                  <a:cubicBezTo>
                    <a:pt x="95790" y="794590"/>
                    <a:pt x="106680" y="813816"/>
                    <a:pt x="118872" y="832104"/>
                  </a:cubicBezTo>
                  <a:lnTo>
                    <a:pt x="137160" y="859536"/>
                  </a:lnTo>
                  <a:cubicBezTo>
                    <a:pt x="143256" y="868680"/>
                    <a:pt x="155448" y="871728"/>
                    <a:pt x="164592" y="877824"/>
                  </a:cubicBezTo>
                  <a:cubicBezTo>
                    <a:pt x="213360" y="950976"/>
                    <a:pt x="149352" y="862584"/>
                    <a:pt x="210312" y="923544"/>
                  </a:cubicBezTo>
                  <a:cubicBezTo>
                    <a:pt x="218083" y="931315"/>
                    <a:pt x="219281" y="945151"/>
                    <a:pt x="228600" y="950976"/>
                  </a:cubicBezTo>
                  <a:cubicBezTo>
                    <a:pt x="244947" y="961193"/>
                    <a:pt x="283464" y="969264"/>
                    <a:pt x="283464" y="96926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Smiley Face 70"/>
            <p:cNvSpPr/>
            <p:nvPr/>
          </p:nvSpPr>
          <p:spPr>
            <a:xfrm>
              <a:off x="7620000" y="1371600"/>
              <a:ext cx="685800" cy="685800"/>
            </a:xfrm>
            <a:prstGeom prst="smileyFac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7656819" y="3429000"/>
              <a:ext cx="341619"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flipH="1">
              <a:off x="8229600" y="3429000"/>
              <a:ext cx="344181"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7696200" y="2971800"/>
              <a:ext cx="664464" cy="505968"/>
            </a:xfrm>
            <a:custGeom>
              <a:avLst/>
              <a:gdLst>
                <a:gd name="connsiteX0" fmla="*/ 82296 w 636332"/>
                <a:gd name="connsiteY0" fmla="*/ 0 h 356869"/>
                <a:gd name="connsiteX1" fmla="*/ 64008 w 636332"/>
                <a:gd name="connsiteY1" fmla="*/ 137160 h 356869"/>
                <a:gd name="connsiteX2" fmla="*/ 45720 w 636332"/>
                <a:gd name="connsiteY2" fmla="*/ 192024 h 356869"/>
                <a:gd name="connsiteX3" fmla="*/ 9144 w 636332"/>
                <a:gd name="connsiteY3" fmla="*/ 283464 h 356869"/>
                <a:gd name="connsiteX4" fmla="*/ 0 w 636332"/>
                <a:gd name="connsiteY4" fmla="*/ 310896 h 356869"/>
                <a:gd name="connsiteX5" fmla="*/ 9144 w 636332"/>
                <a:gd name="connsiteY5" fmla="*/ 338328 h 356869"/>
                <a:gd name="connsiteX6" fmla="*/ 36576 w 636332"/>
                <a:gd name="connsiteY6" fmla="*/ 347472 h 356869"/>
                <a:gd name="connsiteX7" fmla="*/ 329184 w 636332"/>
                <a:gd name="connsiteY7" fmla="*/ 338328 h 356869"/>
                <a:gd name="connsiteX8" fmla="*/ 338328 w 636332"/>
                <a:gd name="connsiteY8" fmla="*/ 128016 h 356869"/>
                <a:gd name="connsiteX9" fmla="*/ 347472 w 636332"/>
                <a:gd name="connsiteY9" fmla="*/ 155448 h 356869"/>
                <a:gd name="connsiteX10" fmla="*/ 356616 w 636332"/>
                <a:gd name="connsiteY10" fmla="*/ 329184 h 356869"/>
                <a:gd name="connsiteX11" fmla="*/ 603504 w 636332"/>
                <a:gd name="connsiteY11" fmla="*/ 320040 h 356869"/>
                <a:gd name="connsiteX12" fmla="*/ 594360 w 636332"/>
                <a:gd name="connsiteY12" fmla="*/ 210312 h 356869"/>
                <a:gd name="connsiteX13" fmla="*/ 576072 w 636332"/>
                <a:gd name="connsiteY13" fmla="*/ 82296 h 356869"/>
                <a:gd name="connsiteX14" fmla="*/ 566928 w 636332"/>
                <a:gd name="connsiteY14" fmla="*/ 0 h 35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332" h="356869">
                  <a:moveTo>
                    <a:pt x="82296" y="0"/>
                  </a:moveTo>
                  <a:cubicBezTo>
                    <a:pt x="76046" y="68746"/>
                    <a:pt x="79812" y="84480"/>
                    <a:pt x="64008" y="137160"/>
                  </a:cubicBezTo>
                  <a:cubicBezTo>
                    <a:pt x="58469" y="155624"/>
                    <a:pt x="54341" y="174782"/>
                    <a:pt x="45720" y="192024"/>
                  </a:cubicBezTo>
                  <a:cubicBezTo>
                    <a:pt x="18811" y="245842"/>
                    <a:pt x="31743" y="215668"/>
                    <a:pt x="9144" y="283464"/>
                  </a:cubicBezTo>
                  <a:lnTo>
                    <a:pt x="0" y="310896"/>
                  </a:lnTo>
                  <a:cubicBezTo>
                    <a:pt x="3048" y="320040"/>
                    <a:pt x="2328" y="331512"/>
                    <a:pt x="9144" y="338328"/>
                  </a:cubicBezTo>
                  <a:cubicBezTo>
                    <a:pt x="15960" y="345144"/>
                    <a:pt x="26937" y="347472"/>
                    <a:pt x="36576" y="347472"/>
                  </a:cubicBezTo>
                  <a:cubicBezTo>
                    <a:pt x="134160" y="347472"/>
                    <a:pt x="231648" y="341376"/>
                    <a:pt x="329184" y="338328"/>
                  </a:cubicBezTo>
                  <a:cubicBezTo>
                    <a:pt x="332232" y="268224"/>
                    <a:pt x="331346" y="197838"/>
                    <a:pt x="338328" y="128016"/>
                  </a:cubicBezTo>
                  <a:cubicBezTo>
                    <a:pt x="339287" y="118425"/>
                    <a:pt x="346599" y="145849"/>
                    <a:pt x="347472" y="155448"/>
                  </a:cubicBezTo>
                  <a:cubicBezTo>
                    <a:pt x="352722" y="213202"/>
                    <a:pt x="353568" y="271272"/>
                    <a:pt x="356616" y="329184"/>
                  </a:cubicBezTo>
                  <a:cubicBezTo>
                    <a:pt x="438912" y="326136"/>
                    <a:pt x="529846" y="356869"/>
                    <a:pt x="603504" y="320040"/>
                  </a:cubicBezTo>
                  <a:cubicBezTo>
                    <a:pt x="636332" y="303626"/>
                    <a:pt x="598012" y="246833"/>
                    <a:pt x="594360" y="210312"/>
                  </a:cubicBezTo>
                  <a:cubicBezTo>
                    <a:pt x="584721" y="113919"/>
                    <a:pt x="587895" y="165054"/>
                    <a:pt x="576072" y="82296"/>
                  </a:cubicBezTo>
                  <a:cubicBezTo>
                    <a:pt x="566550" y="15642"/>
                    <a:pt x="566928" y="32537"/>
                    <a:pt x="566928" y="0"/>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7620000" y="2133600"/>
              <a:ext cx="762000" cy="838200"/>
            </a:xfrm>
            <a:custGeom>
              <a:avLst/>
              <a:gdLst>
                <a:gd name="connsiteX0" fmla="*/ 473288 w 942140"/>
                <a:gd name="connsiteY0" fmla="*/ 18288 h 1069848"/>
                <a:gd name="connsiteX1" fmla="*/ 281264 w 942140"/>
                <a:gd name="connsiteY1" fmla="*/ 27432 h 1069848"/>
                <a:gd name="connsiteX2" fmla="*/ 244688 w 942140"/>
                <a:gd name="connsiteY2" fmla="*/ 36576 h 1069848"/>
                <a:gd name="connsiteX3" fmla="*/ 189824 w 942140"/>
                <a:gd name="connsiteY3" fmla="*/ 64008 h 1069848"/>
                <a:gd name="connsiteX4" fmla="*/ 153248 w 942140"/>
                <a:gd name="connsiteY4" fmla="*/ 109728 h 1069848"/>
                <a:gd name="connsiteX5" fmla="*/ 134960 w 942140"/>
                <a:gd name="connsiteY5" fmla="*/ 137160 h 1069848"/>
                <a:gd name="connsiteX6" fmla="*/ 107528 w 942140"/>
                <a:gd name="connsiteY6" fmla="*/ 246888 h 1069848"/>
                <a:gd name="connsiteX7" fmla="*/ 153248 w 942140"/>
                <a:gd name="connsiteY7" fmla="*/ 932688 h 1069848"/>
                <a:gd name="connsiteX8" fmla="*/ 171536 w 942140"/>
                <a:gd name="connsiteY8" fmla="*/ 987552 h 1069848"/>
                <a:gd name="connsiteX9" fmla="*/ 189824 w 942140"/>
                <a:gd name="connsiteY9" fmla="*/ 1042416 h 1069848"/>
                <a:gd name="connsiteX10" fmla="*/ 244688 w 942140"/>
                <a:gd name="connsiteY10" fmla="*/ 1069848 h 1069848"/>
                <a:gd name="connsiteX11" fmla="*/ 820760 w 942140"/>
                <a:gd name="connsiteY11" fmla="*/ 1060704 h 1069848"/>
                <a:gd name="connsiteX12" fmla="*/ 857336 w 942140"/>
                <a:gd name="connsiteY12" fmla="*/ 1014984 h 1069848"/>
                <a:gd name="connsiteX13" fmla="*/ 893912 w 942140"/>
                <a:gd name="connsiteY13" fmla="*/ 960120 h 1069848"/>
                <a:gd name="connsiteX14" fmla="*/ 903056 w 942140"/>
                <a:gd name="connsiteY14" fmla="*/ 932688 h 1069848"/>
                <a:gd name="connsiteX15" fmla="*/ 921344 w 942140"/>
                <a:gd name="connsiteY15" fmla="*/ 905256 h 1069848"/>
                <a:gd name="connsiteX16" fmla="*/ 939632 w 942140"/>
                <a:gd name="connsiteY16" fmla="*/ 850392 h 1069848"/>
                <a:gd name="connsiteX17" fmla="*/ 930488 w 942140"/>
                <a:gd name="connsiteY17" fmla="*/ 237744 h 1069848"/>
                <a:gd name="connsiteX18" fmla="*/ 903056 w 942140"/>
                <a:gd name="connsiteY18" fmla="*/ 210312 h 1069848"/>
                <a:gd name="connsiteX19" fmla="*/ 857336 w 942140"/>
                <a:gd name="connsiteY19" fmla="*/ 173736 h 1069848"/>
                <a:gd name="connsiteX20" fmla="*/ 820760 w 942140"/>
                <a:gd name="connsiteY20" fmla="*/ 118872 h 1069848"/>
                <a:gd name="connsiteX21" fmla="*/ 811616 w 942140"/>
                <a:gd name="connsiteY21" fmla="*/ 91440 h 1069848"/>
                <a:gd name="connsiteX22" fmla="*/ 756752 w 942140"/>
                <a:gd name="connsiteY22" fmla="*/ 54864 h 1069848"/>
                <a:gd name="connsiteX23" fmla="*/ 637880 w 942140"/>
                <a:gd name="connsiteY23" fmla="*/ 45720 h 1069848"/>
                <a:gd name="connsiteX24" fmla="*/ 555584 w 942140"/>
                <a:gd name="connsiteY24" fmla="*/ 18288 h 1069848"/>
                <a:gd name="connsiteX25" fmla="*/ 528152 w 942140"/>
                <a:gd name="connsiteY25" fmla="*/ 9144 h 1069848"/>
                <a:gd name="connsiteX26" fmla="*/ 500720 w 942140"/>
                <a:gd name="connsiteY26" fmla="*/ 0 h 1069848"/>
                <a:gd name="connsiteX27" fmla="*/ 473288 w 942140"/>
                <a:gd name="connsiteY27" fmla="*/ 18288 h 106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2140" h="1069848">
                  <a:moveTo>
                    <a:pt x="473288" y="18288"/>
                  </a:moveTo>
                  <a:cubicBezTo>
                    <a:pt x="436712" y="22860"/>
                    <a:pt x="345140" y="22322"/>
                    <a:pt x="281264" y="27432"/>
                  </a:cubicBezTo>
                  <a:cubicBezTo>
                    <a:pt x="268737" y="28434"/>
                    <a:pt x="256239" y="31626"/>
                    <a:pt x="244688" y="36576"/>
                  </a:cubicBezTo>
                  <a:cubicBezTo>
                    <a:pt x="120607" y="89754"/>
                    <a:pt x="305415" y="25478"/>
                    <a:pt x="189824" y="64008"/>
                  </a:cubicBezTo>
                  <a:cubicBezTo>
                    <a:pt x="143581" y="94837"/>
                    <a:pt x="175332" y="65561"/>
                    <a:pt x="153248" y="109728"/>
                  </a:cubicBezTo>
                  <a:cubicBezTo>
                    <a:pt x="148333" y="119558"/>
                    <a:pt x="139423" y="127117"/>
                    <a:pt x="134960" y="137160"/>
                  </a:cubicBezTo>
                  <a:cubicBezTo>
                    <a:pt x="115639" y="180632"/>
                    <a:pt x="115196" y="200882"/>
                    <a:pt x="107528" y="246888"/>
                  </a:cubicBezTo>
                  <a:cubicBezTo>
                    <a:pt x="116991" y="899801"/>
                    <a:pt x="0" y="702815"/>
                    <a:pt x="153248" y="932688"/>
                  </a:cubicBezTo>
                  <a:cubicBezTo>
                    <a:pt x="163941" y="948728"/>
                    <a:pt x="165440" y="969264"/>
                    <a:pt x="171536" y="987552"/>
                  </a:cubicBezTo>
                  <a:lnTo>
                    <a:pt x="189824" y="1042416"/>
                  </a:lnTo>
                  <a:cubicBezTo>
                    <a:pt x="194255" y="1055710"/>
                    <a:pt x="234037" y="1066298"/>
                    <a:pt x="244688" y="1069848"/>
                  </a:cubicBezTo>
                  <a:cubicBezTo>
                    <a:pt x="436712" y="1066800"/>
                    <a:pt x="628910" y="1069424"/>
                    <a:pt x="820760" y="1060704"/>
                  </a:cubicBezTo>
                  <a:cubicBezTo>
                    <a:pt x="853500" y="1059216"/>
                    <a:pt x="847095" y="1033418"/>
                    <a:pt x="857336" y="1014984"/>
                  </a:cubicBezTo>
                  <a:cubicBezTo>
                    <a:pt x="868010" y="995771"/>
                    <a:pt x="886961" y="980972"/>
                    <a:pt x="893912" y="960120"/>
                  </a:cubicBezTo>
                  <a:cubicBezTo>
                    <a:pt x="896960" y="950976"/>
                    <a:pt x="898745" y="941309"/>
                    <a:pt x="903056" y="932688"/>
                  </a:cubicBezTo>
                  <a:cubicBezTo>
                    <a:pt x="907971" y="922858"/>
                    <a:pt x="916881" y="915299"/>
                    <a:pt x="921344" y="905256"/>
                  </a:cubicBezTo>
                  <a:cubicBezTo>
                    <a:pt x="929173" y="887640"/>
                    <a:pt x="939632" y="850392"/>
                    <a:pt x="939632" y="850392"/>
                  </a:cubicBezTo>
                  <a:cubicBezTo>
                    <a:pt x="936584" y="646176"/>
                    <a:pt x="942140" y="441650"/>
                    <a:pt x="930488" y="237744"/>
                  </a:cubicBezTo>
                  <a:cubicBezTo>
                    <a:pt x="929750" y="224833"/>
                    <a:pt x="911335" y="220246"/>
                    <a:pt x="903056" y="210312"/>
                  </a:cubicBezTo>
                  <a:cubicBezTo>
                    <a:pt x="871240" y="172133"/>
                    <a:pt x="902369" y="188747"/>
                    <a:pt x="857336" y="173736"/>
                  </a:cubicBezTo>
                  <a:cubicBezTo>
                    <a:pt x="845144" y="155448"/>
                    <a:pt x="827711" y="139724"/>
                    <a:pt x="820760" y="118872"/>
                  </a:cubicBezTo>
                  <a:cubicBezTo>
                    <a:pt x="817712" y="109728"/>
                    <a:pt x="816963" y="99460"/>
                    <a:pt x="811616" y="91440"/>
                  </a:cubicBezTo>
                  <a:cubicBezTo>
                    <a:pt x="797892" y="70854"/>
                    <a:pt x="781154" y="57914"/>
                    <a:pt x="756752" y="54864"/>
                  </a:cubicBezTo>
                  <a:cubicBezTo>
                    <a:pt x="717318" y="49935"/>
                    <a:pt x="677504" y="48768"/>
                    <a:pt x="637880" y="45720"/>
                  </a:cubicBezTo>
                  <a:lnTo>
                    <a:pt x="555584" y="18288"/>
                  </a:lnTo>
                  <a:lnTo>
                    <a:pt x="528152" y="9144"/>
                  </a:lnTo>
                  <a:lnTo>
                    <a:pt x="500720" y="0"/>
                  </a:lnTo>
                  <a:cubicBezTo>
                    <a:pt x="452316" y="12101"/>
                    <a:pt x="509864" y="13716"/>
                    <a:pt x="473288" y="182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7982712" y="2048256"/>
              <a:ext cx="0" cy="100584"/>
            </a:xfrm>
            <a:custGeom>
              <a:avLst/>
              <a:gdLst>
                <a:gd name="connsiteX0" fmla="*/ 0 w 0"/>
                <a:gd name="connsiteY0" fmla="*/ 100584 h 100584"/>
                <a:gd name="connsiteX1" fmla="*/ 0 w 0"/>
                <a:gd name="connsiteY1" fmla="*/ 0 h 100584"/>
              </a:gdLst>
              <a:ahLst/>
              <a:cxnLst>
                <a:cxn ang="0">
                  <a:pos x="connsiteX0" y="connsiteY0"/>
                </a:cxn>
                <a:cxn ang="0">
                  <a:pos x="connsiteX1" y="connsiteY1"/>
                </a:cxn>
              </a:cxnLst>
              <a:rect l="l" t="t" r="r" b="b"/>
              <a:pathLst>
                <a:path h="100584">
                  <a:moveTo>
                    <a:pt x="0" y="100584"/>
                  </a:moveTo>
                  <a:lnTo>
                    <a:pt x="0" y="0"/>
                  </a:ln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7461504" y="2185416"/>
              <a:ext cx="320040" cy="969264"/>
            </a:xfrm>
            <a:custGeom>
              <a:avLst/>
              <a:gdLst>
                <a:gd name="connsiteX0" fmla="*/ 320040 w 320040"/>
                <a:gd name="connsiteY0" fmla="*/ 0 h 969264"/>
                <a:gd name="connsiteX1" fmla="*/ 237744 w 320040"/>
                <a:gd name="connsiteY1" fmla="*/ 18288 h 969264"/>
                <a:gd name="connsiteX2" fmla="*/ 182880 w 320040"/>
                <a:gd name="connsiteY2" fmla="*/ 54864 h 969264"/>
                <a:gd name="connsiteX3" fmla="*/ 164592 w 320040"/>
                <a:gd name="connsiteY3" fmla="*/ 82296 h 969264"/>
                <a:gd name="connsiteX4" fmla="*/ 137160 w 320040"/>
                <a:gd name="connsiteY4" fmla="*/ 100584 h 969264"/>
                <a:gd name="connsiteX5" fmla="*/ 118872 w 320040"/>
                <a:gd name="connsiteY5" fmla="*/ 137160 h 969264"/>
                <a:gd name="connsiteX6" fmla="*/ 91440 w 320040"/>
                <a:gd name="connsiteY6" fmla="*/ 164592 h 969264"/>
                <a:gd name="connsiteX7" fmla="*/ 45720 w 320040"/>
                <a:gd name="connsiteY7" fmla="*/ 219456 h 969264"/>
                <a:gd name="connsiteX8" fmla="*/ 36576 w 320040"/>
                <a:gd name="connsiteY8" fmla="*/ 246888 h 969264"/>
                <a:gd name="connsiteX9" fmla="*/ 27432 w 320040"/>
                <a:gd name="connsiteY9" fmla="*/ 283464 h 969264"/>
                <a:gd name="connsiteX10" fmla="*/ 9144 w 320040"/>
                <a:gd name="connsiteY10" fmla="*/ 320040 h 969264"/>
                <a:gd name="connsiteX11" fmla="*/ 0 w 320040"/>
                <a:gd name="connsiteY11" fmla="*/ 347472 h 969264"/>
                <a:gd name="connsiteX12" fmla="*/ 9144 w 320040"/>
                <a:gd name="connsiteY12" fmla="*/ 658368 h 969264"/>
                <a:gd name="connsiteX13" fmla="*/ 18288 w 320040"/>
                <a:gd name="connsiteY13" fmla="*/ 685800 h 969264"/>
                <a:gd name="connsiteX14" fmla="*/ 36576 w 320040"/>
                <a:gd name="connsiteY14" fmla="*/ 713232 h 969264"/>
                <a:gd name="connsiteX15" fmla="*/ 54864 w 320040"/>
                <a:gd name="connsiteY15" fmla="*/ 749808 h 969264"/>
                <a:gd name="connsiteX16" fmla="*/ 82296 w 320040"/>
                <a:gd name="connsiteY16" fmla="*/ 777240 h 969264"/>
                <a:gd name="connsiteX17" fmla="*/ 118872 w 320040"/>
                <a:gd name="connsiteY17" fmla="*/ 832104 h 969264"/>
                <a:gd name="connsiteX18" fmla="*/ 137160 w 320040"/>
                <a:gd name="connsiteY18" fmla="*/ 859536 h 969264"/>
                <a:gd name="connsiteX19" fmla="*/ 164592 w 320040"/>
                <a:gd name="connsiteY19" fmla="*/ 877824 h 969264"/>
                <a:gd name="connsiteX20" fmla="*/ 210312 w 320040"/>
                <a:gd name="connsiteY20" fmla="*/ 923544 h 969264"/>
                <a:gd name="connsiteX21" fmla="*/ 228600 w 320040"/>
                <a:gd name="connsiteY21" fmla="*/ 950976 h 969264"/>
                <a:gd name="connsiteX22" fmla="*/ 283464 w 320040"/>
                <a:gd name="connsiteY22" fmla="*/ 969264 h 96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 h="969264">
                  <a:moveTo>
                    <a:pt x="320040" y="0"/>
                  </a:moveTo>
                  <a:cubicBezTo>
                    <a:pt x="305154" y="2481"/>
                    <a:pt x="257039" y="7569"/>
                    <a:pt x="237744" y="18288"/>
                  </a:cubicBezTo>
                  <a:cubicBezTo>
                    <a:pt x="218531" y="28962"/>
                    <a:pt x="182880" y="54864"/>
                    <a:pt x="182880" y="54864"/>
                  </a:cubicBezTo>
                  <a:cubicBezTo>
                    <a:pt x="176784" y="64008"/>
                    <a:pt x="172363" y="74525"/>
                    <a:pt x="164592" y="82296"/>
                  </a:cubicBezTo>
                  <a:cubicBezTo>
                    <a:pt x="156821" y="90067"/>
                    <a:pt x="144195" y="92141"/>
                    <a:pt x="137160" y="100584"/>
                  </a:cubicBezTo>
                  <a:cubicBezTo>
                    <a:pt x="128434" y="111056"/>
                    <a:pt x="126795" y="126068"/>
                    <a:pt x="118872" y="137160"/>
                  </a:cubicBezTo>
                  <a:cubicBezTo>
                    <a:pt x="111356" y="147683"/>
                    <a:pt x="99719" y="154658"/>
                    <a:pt x="91440" y="164592"/>
                  </a:cubicBezTo>
                  <a:cubicBezTo>
                    <a:pt x="27787" y="240975"/>
                    <a:pt x="125863" y="139313"/>
                    <a:pt x="45720" y="219456"/>
                  </a:cubicBezTo>
                  <a:cubicBezTo>
                    <a:pt x="42672" y="228600"/>
                    <a:pt x="39224" y="237620"/>
                    <a:pt x="36576" y="246888"/>
                  </a:cubicBezTo>
                  <a:cubicBezTo>
                    <a:pt x="33124" y="258972"/>
                    <a:pt x="31845" y="271697"/>
                    <a:pt x="27432" y="283464"/>
                  </a:cubicBezTo>
                  <a:cubicBezTo>
                    <a:pt x="22646" y="296227"/>
                    <a:pt x="14514" y="307511"/>
                    <a:pt x="9144" y="320040"/>
                  </a:cubicBezTo>
                  <a:cubicBezTo>
                    <a:pt x="5347" y="328899"/>
                    <a:pt x="3048" y="338328"/>
                    <a:pt x="0" y="347472"/>
                  </a:cubicBezTo>
                  <a:cubicBezTo>
                    <a:pt x="3048" y="451104"/>
                    <a:pt x="3548" y="554842"/>
                    <a:pt x="9144" y="658368"/>
                  </a:cubicBezTo>
                  <a:cubicBezTo>
                    <a:pt x="9664" y="667993"/>
                    <a:pt x="13977" y="677179"/>
                    <a:pt x="18288" y="685800"/>
                  </a:cubicBezTo>
                  <a:cubicBezTo>
                    <a:pt x="23203" y="695630"/>
                    <a:pt x="31124" y="703690"/>
                    <a:pt x="36576" y="713232"/>
                  </a:cubicBezTo>
                  <a:cubicBezTo>
                    <a:pt x="43339" y="725067"/>
                    <a:pt x="46941" y="738716"/>
                    <a:pt x="54864" y="749808"/>
                  </a:cubicBezTo>
                  <a:cubicBezTo>
                    <a:pt x="62380" y="760331"/>
                    <a:pt x="74357" y="767032"/>
                    <a:pt x="82296" y="777240"/>
                  </a:cubicBezTo>
                  <a:cubicBezTo>
                    <a:pt x="95790" y="794590"/>
                    <a:pt x="106680" y="813816"/>
                    <a:pt x="118872" y="832104"/>
                  </a:cubicBezTo>
                  <a:lnTo>
                    <a:pt x="137160" y="859536"/>
                  </a:lnTo>
                  <a:cubicBezTo>
                    <a:pt x="143256" y="868680"/>
                    <a:pt x="155448" y="871728"/>
                    <a:pt x="164592" y="877824"/>
                  </a:cubicBezTo>
                  <a:cubicBezTo>
                    <a:pt x="213360" y="950976"/>
                    <a:pt x="149352" y="862584"/>
                    <a:pt x="210312" y="923544"/>
                  </a:cubicBezTo>
                  <a:cubicBezTo>
                    <a:pt x="218083" y="931315"/>
                    <a:pt x="219281" y="945151"/>
                    <a:pt x="228600" y="950976"/>
                  </a:cubicBezTo>
                  <a:cubicBezTo>
                    <a:pt x="244947" y="961193"/>
                    <a:pt x="283464" y="969264"/>
                    <a:pt x="283464" y="96926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 name="Group 77"/>
          <p:cNvGrpSpPr/>
          <p:nvPr/>
        </p:nvGrpSpPr>
        <p:grpSpPr>
          <a:xfrm>
            <a:off x="3048000" y="2506246"/>
            <a:ext cx="457200" cy="533400"/>
            <a:chOff x="4724400" y="1282946"/>
            <a:chExt cx="1905000" cy="2705937"/>
          </a:xfrm>
        </p:grpSpPr>
        <p:sp>
          <p:nvSpPr>
            <p:cNvPr id="79" name="Freeform 78"/>
            <p:cNvSpPr/>
            <p:nvPr/>
          </p:nvSpPr>
          <p:spPr>
            <a:xfrm flipH="1">
              <a:off x="5257800" y="2349746"/>
              <a:ext cx="381000" cy="685800"/>
            </a:xfrm>
            <a:custGeom>
              <a:avLst/>
              <a:gdLst>
                <a:gd name="connsiteX0" fmla="*/ 0 w 602925"/>
                <a:gd name="connsiteY0" fmla="*/ 40074 h 863034"/>
                <a:gd name="connsiteX1" fmla="*/ 36576 w 602925"/>
                <a:gd name="connsiteY1" fmla="*/ 21786 h 863034"/>
                <a:gd name="connsiteX2" fmla="*/ 210312 w 602925"/>
                <a:gd name="connsiteY2" fmla="*/ 21786 h 863034"/>
                <a:gd name="connsiteX3" fmla="*/ 320040 w 602925"/>
                <a:gd name="connsiteY3" fmla="*/ 85794 h 863034"/>
                <a:gd name="connsiteX4" fmla="*/ 393192 w 602925"/>
                <a:gd name="connsiteY4" fmla="*/ 104082 h 863034"/>
                <a:gd name="connsiteX5" fmla="*/ 429768 w 602925"/>
                <a:gd name="connsiteY5" fmla="*/ 122370 h 863034"/>
                <a:gd name="connsiteX6" fmla="*/ 493776 w 602925"/>
                <a:gd name="connsiteY6" fmla="*/ 168090 h 863034"/>
                <a:gd name="connsiteX7" fmla="*/ 548640 w 602925"/>
                <a:gd name="connsiteY7" fmla="*/ 232098 h 863034"/>
                <a:gd name="connsiteX8" fmla="*/ 585216 w 602925"/>
                <a:gd name="connsiteY8" fmla="*/ 250386 h 863034"/>
                <a:gd name="connsiteX9" fmla="*/ 594360 w 602925"/>
                <a:gd name="connsiteY9" fmla="*/ 296106 h 863034"/>
                <a:gd name="connsiteX10" fmla="*/ 576072 w 602925"/>
                <a:gd name="connsiteY10" fmla="*/ 570426 h 863034"/>
                <a:gd name="connsiteX11" fmla="*/ 566928 w 602925"/>
                <a:gd name="connsiteY11" fmla="*/ 597858 h 863034"/>
                <a:gd name="connsiteX12" fmla="*/ 557784 w 602925"/>
                <a:gd name="connsiteY12" fmla="*/ 634434 h 863034"/>
                <a:gd name="connsiteX13" fmla="*/ 502920 w 602925"/>
                <a:gd name="connsiteY13" fmla="*/ 725874 h 863034"/>
                <a:gd name="connsiteX14" fmla="*/ 438912 w 602925"/>
                <a:gd name="connsiteY14" fmla="*/ 753306 h 863034"/>
                <a:gd name="connsiteX15" fmla="*/ 402336 w 602925"/>
                <a:gd name="connsiteY15" fmla="*/ 789882 h 863034"/>
                <a:gd name="connsiteX16" fmla="*/ 338328 w 602925"/>
                <a:gd name="connsiteY16" fmla="*/ 853890 h 863034"/>
                <a:gd name="connsiteX17" fmla="*/ 338328 w 602925"/>
                <a:gd name="connsiteY17" fmla="*/ 863034 h 86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2925" h="863034">
                  <a:moveTo>
                    <a:pt x="0" y="40074"/>
                  </a:moveTo>
                  <a:cubicBezTo>
                    <a:pt x="12192" y="33978"/>
                    <a:pt x="23813" y="26572"/>
                    <a:pt x="36576" y="21786"/>
                  </a:cubicBezTo>
                  <a:cubicBezTo>
                    <a:pt x="94673" y="0"/>
                    <a:pt x="144228" y="17380"/>
                    <a:pt x="210312" y="21786"/>
                  </a:cubicBezTo>
                  <a:lnTo>
                    <a:pt x="320040" y="85794"/>
                  </a:lnTo>
                  <a:cubicBezTo>
                    <a:pt x="341751" y="98459"/>
                    <a:pt x="370711" y="92842"/>
                    <a:pt x="393192" y="104082"/>
                  </a:cubicBezTo>
                  <a:cubicBezTo>
                    <a:pt x="405384" y="110178"/>
                    <a:pt x="418268" y="115052"/>
                    <a:pt x="429768" y="122370"/>
                  </a:cubicBezTo>
                  <a:cubicBezTo>
                    <a:pt x="451889" y="136447"/>
                    <a:pt x="474287" y="150550"/>
                    <a:pt x="493776" y="168090"/>
                  </a:cubicBezTo>
                  <a:cubicBezTo>
                    <a:pt x="541804" y="211315"/>
                    <a:pt x="499539" y="197026"/>
                    <a:pt x="548640" y="232098"/>
                  </a:cubicBezTo>
                  <a:cubicBezTo>
                    <a:pt x="559732" y="240021"/>
                    <a:pt x="573024" y="244290"/>
                    <a:pt x="585216" y="250386"/>
                  </a:cubicBezTo>
                  <a:cubicBezTo>
                    <a:pt x="588264" y="265626"/>
                    <a:pt x="594360" y="280564"/>
                    <a:pt x="594360" y="296106"/>
                  </a:cubicBezTo>
                  <a:cubicBezTo>
                    <a:pt x="594360" y="423170"/>
                    <a:pt x="602925" y="476440"/>
                    <a:pt x="576072" y="570426"/>
                  </a:cubicBezTo>
                  <a:cubicBezTo>
                    <a:pt x="573424" y="579694"/>
                    <a:pt x="569576" y="588590"/>
                    <a:pt x="566928" y="597858"/>
                  </a:cubicBezTo>
                  <a:cubicBezTo>
                    <a:pt x="563476" y="609942"/>
                    <a:pt x="562197" y="622667"/>
                    <a:pt x="557784" y="634434"/>
                  </a:cubicBezTo>
                  <a:cubicBezTo>
                    <a:pt x="545734" y="666568"/>
                    <a:pt x="521150" y="698530"/>
                    <a:pt x="502920" y="725874"/>
                  </a:cubicBezTo>
                  <a:cubicBezTo>
                    <a:pt x="490290" y="744818"/>
                    <a:pt x="457265" y="748718"/>
                    <a:pt x="438912" y="753306"/>
                  </a:cubicBezTo>
                  <a:cubicBezTo>
                    <a:pt x="426720" y="765498"/>
                    <a:pt x="415223" y="778427"/>
                    <a:pt x="402336" y="789882"/>
                  </a:cubicBezTo>
                  <a:cubicBezTo>
                    <a:pt x="366957" y="821330"/>
                    <a:pt x="356787" y="816972"/>
                    <a:pt x="338328" y="853890"/>
                  </a:cubicBezTo>
                  <a:cubicBezTo>
                    <a:pt x="336965" y="856616"/>
                    <a:pt x="338328" y="859986"/>
                    <a:pt x="338328" y="86303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5791200" y="2349746"/>
              <a:ext cx="457200" cy="685800"/>
            </a:xfrm>
            <a:custGeom>
              <a:avLst/>
              <a:gdLst>
                <a:gd name="connsiteX0" fmla="*/ 0 w 602925"/>
                <a:gd name="connsiteY0" fmla="*/ 40074 h 863034"/>
                <a:gd name="connsiteX1" fmla="*/ 36576 w 602925"/>
                <a:gd name="connsiteY1" fmla="*/ 21786 h 863034"/>
                <a:gd name="connsiteX2" fmla="*/ 210312 w 602925"/>
                <a:gd name="connsiteY2" fmla="*/ 21786 h 863034"/>
                <a:gd name="connsiteX3" fmla="*/ 320040 w 602925"/>
                <a:gd name="connsiteY3" fmla="*/ 85794 h 863034"/>
                <a:gd name="connsiteX4" fmla="*/ 393192 w 602925"/>
                <a:gd name="connsiteY4" fmla="*/ 104082 h 863034"/>
                <a:gd name="connsiteX5" fmla="*/ 429768 w 602925"/>
                <a:gd name="connsiteY5" fmla="*/ 122370 h 863034"/>
                <a:gd name="connsiteX6" fmla="*/ 493776 w 602925"/>
                <a:gd name="connsiteY6" fmla="*/ 168090 h 863034"/>
                <a:gd name="connsiteX7" fmla="*/ 548640 w 602925"/>
                <a:gd name="connsiteY7" fmla="*/ 232098 h 863034"/>
                <a:gd name="connsiteX8" fmla="*/ 585216 w 602925"/>
                <a:gd name="connsiteY8" fmla="*/ 250386 h 863034"/>
                <a:gd name="connsiteX9" fmla="*/ 594360 w 602925"/>
                <a:gd name="connsiteY9" fmla="*/ 296106 h 863034"/>
                <a:gd name="connsiteX10" fmla="*/ 576072 w 602925"/>
                <a:gd name="connsiteY10" fmla="*/ 570426 h 863034"/>
                <a:gd name="connsiteX11" fmla="*/ 566928 w 602925"/>
                <a:gd name="connsiteY11" fmla="*/ 597858 h 863034"/>
                <a:gd name="connsiteX12" fmla="*/ 557784 w 602925"/>
                <a:gd name="connsiteY12" fmla="*/ 634434 h 863034"/>
                <a:gd name="connsiteX13" fmla="*/ 502920 w 602925"/>
                <a:gd name="connsiteY13" fmla="*/ 725874 h 863034"/>
                <a:gd name="connsiteX14" fmla="*/ 438912 w 602925"/>
                <a:gd name="connsiteY14" fmla="*/ 753306 h 863034"/>
                <a:gd name="connsiteX15" fmla="*/ 402336 w 602925"/>
                <a:gd name="connsiteY15" fmla="*/ 789882 h 863034"/>
                <a:gd name="connsiteX16" fmla="*/ 338328 w 602925"/>
                <a:gd name="connsiteY16" fmla="*/ 853890 h 863034"/>
                <a:gd name="connsiteX17" fmla="*/ 338328 w 602925"/>
                <a:gd name="connsiteY17" fmla="*/ 863034 h 86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2925" h="863034">
                  <a:moveTo>
                    <a:pt x="0" y="40074"/>
                  </a:moveTo>
                  <a:cubicBezTo>
                    <a:pt x="12192" y="33978"/>
                    <a:pt x="23813" y="26572"/>
                    <a:pt x="36576" y="21786"/>
                  </a:cubicBezTo>
                  <a:cubicBezTo>
                    <a:pt x="94673" y="0"/>
                    <a:pt x="144228" y="17380"/>
                    <a:pt x="210312" y="21786"/>
                  </a:cubicBezTo>
                  <a:lnTo>
                    <a:pt x="320040" y="85794"/>
                  </a:lnTo>
                  <a:cubicBezTo>
                    <a:pt x="341751" y="98459"/>
                    <a:pt x="370711" y="92842"/>
                    <a:pt x="393192" y="104082"/>
                  </a:cubicBezTo>
                  <a:cubicBezTo>
                    <a:pt x="405384" y="110178"/>
                    <a:pt x="418268" y="115052"/>
                    <a:pt x="429768" y="122370"/>
                  </a:cubicBezTo>
                  <a:cubicBezTo>
                    <a:pt x="451889" y="136447"/>
                    <a:pt x="474287" y="150550"/>
                    <a:pt x="493776" y="168090"/>
                  </a:cubicBezTo>
                  <a:cubicBezTo>
                    <a:pt x="541804" y="211315"/>
                    <a:pt x="499539" y="197026"/>
                    <a:pt x="548640" y="232098"/>
                  </a:cubicBezTo>
                  <a:cubicBezTo>
                    <a:pt x="559732" y="240021"/>
                    <a:pt x="573024" y="244290"/>
                    <a:pt x="585216" y="250386"/>
                  </a:cubicBezTo>
                  <a:cubicBezTo>
                    <a:pt x="588264" y="265626"/>
                    <a:pt x="594360" y="280564"/>
                    <a:pt x="594360" y="296106"/>
                  </a:cubicBezTo>
                  <a:cubicBezTo>
                    <a:pt x="594360" y="423170"/>
                    <a:pt x="602925" y="476440"/>
                    <a:pt x="576072" y="570426"/>
                  </a:cubicBezTo>
                  <a:cubicBezTo>
                    <a:pt x="573424" y="579694"/>
                    <a:pt x="569576" y="588590"/>
                    <a:pt x="566928" y="597858"/>
                  </a:cubicBezTo>
                  <a:cubicBezTo>
                    <a:pt x="563476" y="609942"/>
                    <a:pt x="562197" y="622667"/>
                    <a:pt x="557784" y="634434"/>
                  </a:cubicBezTo>
                  <a:cubicBezTo>
                    <a:pt x="545734" y="666568"/>
                    <a:pt x="521150" y="698530"/>
                    <a:pt x="502920" y="725874"/>
                  </a:cubicBezTo>
                  <a:cubicBezTo>
                    <a:pt x="490290" y="744818"/>
                    <a:pt x="457265" y="748718"/>
                    <a:pt x="438912" y="753306"/>
                  </a:cubicBezTo>
                  <a:cubicBezTo>
                    <a:pt x="426720" y="765498"/>
                    <a:pt x="415223" y="778427"/>
                    <a:pt x="402336" y="789882"/>
                  </a:cubicBezTo>
                  <a:cubicBezTo>
                    <a:pt x="366957" y="821330"/>
                    <a:pt x="356787" y="816972"/>
                    <a:pt x="338328" y="853890"/>
                  </a:cubicBezTo>
                  <a:cubicBezTo>
                    <a:pt x="336965" y="856616"/>
                    <a:pt x="338328" y="859986"/>
                    <a:pt x="338328" y="86303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Smiley Face 80"/>
            <p:cNvSpPr/>
            <p:nvPr/>
          </p:nvSpPr>
          <p:spPr>
            <a:xfrm>
              <a:off x="5334000" y="1435346"/>
              <a:ext cx="685800" cy="685800"/>
            </a:xfrm>
            <a:prstGeom prst="smileyFac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Isosceles Triangle 81"/>
            <p:cNvSpPr/>
            <p:nvPr/>
          </p:nvSpPr>
          <p:spPr>
            <a:xfrm>
              <a:off x="5105400" y="2121146"/>
              <a:ext cx="1219200" cy="1295400"/>
            </a:xfrm>
            <a:prstGeom prst="triangle">
              <a:avLst/>
            </a:prstGeom>
            <a:gradFill flip="none" rotWithShape="1">
              <a:gsLst>
                <a:gs pos="0">
                  <a:srgbClr val="F319E3">
                    <a:tint val="66000"/>
                    <a:satMod val="160000"/>
                  </a:srgbClr>
                </a:gs>
                <a:gs pos="50000">
                  <a:srgbClr val="F319E3">
                    <a:tint val="44500"/>
                    <a:satMod val="160000"/>
                  </a:srgbClr>
                </a:gs>
                <a:gs pos="100000">
                  <a:srgbClr val="F319E3">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4724400" y="1282946"/>
              <a:ext cx="990600" cy="1143000"/>
            </a:xfrm>
            <a:custGeom>
              <a:avLst/>
              <a:gdLst>
                <a:gd name="connsiteX0" fmla="*/ 1435608 w 1472184"/>
                <a:gd name="connsiteY0" fmla="*/ 9144 h 1225296"/>
                <a:gd name="connsiteX1" fmla="*/ 1197864 w 1472184"/>
                <a:gd name="connsiteY1" fmla="*/ 27432 h 1225296"/>
                <a:gd name="connsiteX2" fmla="*/ 1161288 w 1472184"/>
                <a:gd name="connsiteY2" fmla="*/ 36576 h 1225296"/>
                <a:gd name="connsiteX3" fmla="*/ 1097280 w 1472184"/>
                <a:gd name="connsiteY3" fmla="*/ 45720 h 1225296"/>
                <a:gd name="connsiteX4" fmla="*/ 1042416 w 1472184"/>
                <a:gd name="connsiteY4" fmla="*/ 82296 h 1225296"/>
                <a:gd name="connsiteX5" fmla="*/ 987552 w 1472184"/>
                <a:gd name="connsiteY5" fmla="*/ 118872 h 1225296"/>
                <a:gd name="connsiteX6" fmla="*/ 960120 w 1472184"/>
                <a:gd name="connsiteY6" fmla="*/ 146304 h 1225296"/>
                <a:gd name="connsiteX7" fmla="*/ 932688 w 1472184"/>
                <a:gd name="connsiteY7" fmla="*/ 164592 h 1225296"/>
                <a:gd name="connsiteX8" fmla="*/ 905256 w 1472184"/>
                <a:gd name="connsiteY8" fmla="*/ 201168 h 1225296"/>
                <a:gd name="connsiteX9" fmla="*/ 877824 w 1472184"/>
                <a:gd name="connsiteY9" fmla="*/ 228600 h 1225296"/>
                <a:gd name="connsiteX10" fmla="*/ 822960 w 1472184"/>
                <a:gd name="connsiteY10" fmla="*/ 320040 h 1225296"/>
                <a:gd name="connsiteX11" fmla="*/ 813816 w 1472184"/>
                <a:gd name="connsiteY11" fmla="*/ 347472 h 1225296"/>
                <a:gd name="connsiteX12" fmla="*/ 795528 w 1472184"/>
                <a:gd name="connsiteY12" fmla="*/ 374904 h 1225296"/>
                <a:gd name="connsiteX13" fmla="*/ 786384 w 1472184"/>
                <a:gd name="connsiteY13" fmla="*/ 402336 h 1225296"/>
                <a:gd name="connsiteX14" fmla="*/ 768096 w 1472184"/>
                <a:gd name="connsiteY14" fmla="*/ 429768 h 1225296"/>
                <a:gd name="connsiteX15" fmla="*/ 749808 w 1472184"/>
                <a:gd name="connsiteY15" fmla="*/ 493776 h 1225296"/>
                <a:gd name="connsiteX16" fmla="*/ 731520 w 1472184"/>
                <a:gd name="connsiteY16" fmla="*/ 530352 h 1225296"/>
                <a:gd name="connsiteX17" fmla="*/ 722376 w 1472184"/>
                <a:gd name="connsiteY17" fmla="*/ 557784 h 1225296"/>
                <a:gd name="connsiteX18" fmla="*/ 704088 w 1472184"/>
                <a:gd name="connsiteY18" fmla="*/ 594360 h 1225296"/>
                <a:gd name="connsiteX19" fmla="*/ 694944 w 1472184"/>
                <a:gd name="connsiteY19" fmla="*/ 621792 h 1225296"/>
                <a:gd name="connsiteX20" fmla="*/ 658368 w 1472184"/>
                <a:gd name="connsiteY20" fmla="*/ 685800 h 1225296"/>
                <a:gd name="connsiteX21" fmla="*/ 630936 w 1472184"/>
                <a:gd name="connsiteY21" fmla="*/ 740664 h 1225296"/>
                <a:gd name="connsiteX22" fmla="*/ 585216 w 1472184"/>
                <a:gd name="connsiteY22" fmla="*/ 822960 h 1225296"/>
                <a:gd name="connsiteX23" fmla="*/ 576072 w 1472184"/>
                <a:gd name="connsiteY23" fmla="*/ 850392 h 1225296"/>
                <a:gd name="connsiteX24" fmla="*/ 539496 w 1472184"/>
                <a:gd name="connsiteY24" fmla="*/ 914400 h 1225296"/>
                <a:gd name="connsiteX25" fmla="*/ 530352 w 1472184"/>
                <a:gd name="connsiteY25" fmla="*/ 941832 h 1225296"/>
                <a:gd name="connsiteX26" fmla="*/ 512064 w 1472184"/>
                <a:gd name="connsiteY26" fmla="*/ 969264 h 1225296"/>
                <a:gd name="connsiteX27" fmla="*/ 493776 w 1472184"/>
                <a:gd name="connsiteY27" fmla="*/ 1024128 h 1225296"/>
                <a:gd name="connsiteX28" fmla="*/ 484632 w 1472184"/>
                <a:gd name="connsiteY28" fmla="*/ 1051560 h 1225296"/>
                <a:gd name="connsiteX29" fmla="*/ 438912 w 1472184"/>
                <a:gd name="connsiteY29" fmla="*/ 1097280 h 1225296"/>
                <a:gd name="connsiteX30" fmla="*/ 393192 w 1472184"/>
                <a:gd name="connsiteY30" fmla="*/ 1152144 h 1225296"/>
                <a:gd name="connsiteX31" fmla="*/ 365760 w 1472184"/>
                <a:gd name="connsiteY31" fmla="*/ 1170432 h 1225296"/>
                <a:gd name="connsiteX32" fmla="*/ 338328 w 1472184"/>
                <a:gd name="connsiteY32" fmla="*/ 1225296 h 1225296"/>
                <a:gd name="connsiteX33" fmla="*/ 320040 w 1472184"/>
                <a:gd name="connsiteY33" fmla="*/ 1197864 h 1225296"/>
                <a:gd name="connsiteX34" fmla="*/ 301752 w 1472184"/>
                <a:gd name="connsiteY34" fmla="*/ 1143000 h 1225296"/>
                <a:gd name="connsiteX35" fmla="*/ 274320 w 1472184"/>
                <a:gd name="connsiteY35" fmla="*/ 1115568 h 1225296"/>
                <a:gd name="connsiteX36" fmla="*/ 237744 w 1472184"/>
                <a:gd name="connsiteY36" fmla="*/ 1060704 h 1225296"/>
                <a:gd name="connsiteX37" fmla="*/ 192024 w 1472184"/>
                <a:gd name="connsiteY37" fmla="*/ 1005840 h 1225296"/>
                <a:gd name="connsiteX38" fmla="*/ 137160 w 1472184"/>
                <a:gd name="connsiteY38" fmla="*/ 941832 h 1225296"/>
                <a:gd name="connsiteX39" fmla="*/ 73152 w 1472184"/>
                <a:gd name="connsiteY39" fmla="*/ 896112 h 1225296"/>
                <a:gd name="connsiteX40" fmla="*/ 54864 w 1472184"/>
                <a:gd name="connsiteY40" fmla="*/ 868680 h 1225296"/>
                <a:gd name="connsiteX41" fmla="*/ 27432 w 1472184"/>
                <a:gd name="connsiteY41" fmla="*/ 850392 h 1225296"/>
                <a:gd name="connsiteX42" fmla="*/ 0 w 1472184"/>
                <a:gd name="connsiteY42" fmla="*/ 822960 h 1225296"/>
                <a:gd name="connsiteX43" fmla="*/ 54864 w 1472184"/>
                <a:gd name="connsiteY43" fmla="*/ 786384 h 1225296"/>
                <a:gd name="connsiteX44" fmla="*/ 91440 w 1472184"/>
                <a:gd name="connsiteY44" fmla="*/ 777240 h 1225296"/>
                <a:gd name="connsiteX45" fmla="*/ 292608 w 1472184"/>
                <a:gd name="connsiteY45" fmla="*/ 768096 h 1225296"/>
                <a:gd name="connsiteX46" fmla="*/ 374904 w 1472184"/>
                <a:gd name="connsiteY46" fmla="*/ 758952 h 1225296"/>
                <a:gd name="connsiteX47" fmla="*/ 448056 w 1472184"/>
                <a:gd name="connsiteY47" fmla="*/ 740664 h 1225296"/>
                <a:gd name="connsiteX48" fmla="*/ 502920 w 1472184"/>
                <a:gd name="connsiteY48" fmla="*/ 713232 h 1225296"/>
                <a:gd name="connsiteX49" fmla="*/ 530352 w 1472184"/>
                <a:gd name="connsiteY49" fmla="*/ 694944 h 1225296"/>
                <a:gd name="connsiteX50" fmla="*/ 539496 w 1472184"/>
                <a:gd name="connsiteY50" fmla="*/ 667512 h 1225296"/>
                <a:gd name="connsiteX51" fmla="*/ 594360 w 1472184"/>
                <a:gd name="connsiteY51" fmla="*/ 640080 h 1225296"/>
                <a:gd name="connsiteX52" fmla="*/ 649224 w 1472184"/>
                <a:gd name="connsiteY52" fmla="*/ 603504 h 1225296"/>
                <a:gd name="connsiteX53" fmla="*/ 676656 w 1472184"/>
                <a:gd name="connsiteY53" fmla="*/ 594360 h 1225296"/>
                <a:gd name="connsiteX54" fmla="*/ 740664 w 1472184"/>
                <a:gd name="connsiteY54" fmla="*/ 585216 h 1225296"/>
                <a:gd name="connsiteX55" fmla="*/ 786384 w 1472184"/>
                <a:gd name="connsiteY55" fmla="*/ 576072 h 1225296"/>
                <a:gd name="connsiteX56" fmla="*/ 822960 w 1472184"/>
                <a:gd name="connsiteY56" fmla="*/ 566928 h 1225296"/>
                <a:gd name="connsiteX57" fmla="*/ 868680 w 1472184"/>
                <a:gd name="connsiteY57" fmla="*/ 557784 h 1225296"/>
                <a:gd name="connsiteX58" fmla="*/ 923544 w 1472184"/>
                <a:gd name="connsiteY58" fmla="*/ 539496 h 1225296"/>
                <a:gd name="connsiteX59" fmla="*/ 950976 w 1472184"/>
                <a:gd name="connsiteY59" fmla="*/ 530352 h 1225296"/>
                <a:gd name="connsiteX60" fmla="*/ 1014984 w 1472184"/>
                <a:gd name="connsiteY60" fmla="*/ 512064 h 1225296"/>
                <a:gd name="connsiteX61" fmla="*/ 1069848 w 1472184"/>
                <a:gd name="connsiteY61" fmla="*/ 475488 h 1225296"/>
                <a:gd name="connsiteX62" fmla="*/ 1106424 w 1472184"/>
                <a:gd name="connsiteY62" fmla="*/ 457200 h 1225296"/>
                <a:gd name="connsiteX63" fmla="*/ 1133856 w 1472184"/>
                <a:gd name="connsiteY63" fmla="*/ 429768 h 1225296"/>
                <a:gd name="connsiteX64" fmla="*/ 1197864 w 1472184"/>
                <a:gd name="connsiteY64" fmla="*/ 393192 h 1225296"/>
                <a:gd name="connsiteX65" fmla="*/ 1261872 w 1472184"/>
                <a:gd name="connsiteY65" fmla="*/ 310896 h 1225296"/>
                <a:gd name="connsiteX66" fmla="*/ 1289304 w 1472184"/>
                <a:gd name="connsiteY66" fmla="*/ 301752 h 1225296"/>
                <a:gd name="connsiteX67" fmla="*/ 1316736 w 1472184"/>
                <a:gd name="connsiteY67" fmla="*/ 274320 h 1225296"/>
                <a:gd name="connsiteX68" fmla="*/ 1335024 w 1472184"/>
                <a:gd name="connsiteY68" fmla="*/ 201168 h 1225296"/>
                <a:gd name="connsiteX69" fmla="*/ 1371600 w 1472184"/>
                <a:gd name="connsiteY69" fmla="*/ 164592 h 1225296"/>
                <a:gd name="connsiteX70" fmla="*/ 1417320 w 1472184"/>
                <a:gd name="connsiteY70" fmla="*/ 82296 h 1225296"/>
                <a:gd name="connsiteX71" fmla="*/ 1435608 w 1472184"/>
                <a:gd name="connsiteY71" fmla="*/ 9144 h 122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472184" h="1225296">
                  <a:moveTo>
                    <a:pt x="1435608" y="9144"/>
                  </a:moveTo>
                  <a:cubicBezTo>
                    <a:pt x="1399032" y="0"/>
                    <a:pt x="1231722" y="23200"/>
                    <a:pt x="1197864" y="27432"/>
                  </a:cubicBezTo>
                  <a:cubicBezTo>
                    <a:pt x="1185394" y="28991"/>
                    <a:pt x="1173653" y="34328"/>
                    <a:pt x="1161288" y="36576"/>
                  </a:cubicBezTo>
                  <a:cubicBezTo>
                    <a:pt x="1140083" y="40431"/>
                    <a:pt x="1118616" y="42672"/>
                    <a:pt x="1097280" y="45720"/>
                  </a:cubicBezTo>
                  <a:cubicBezTo>
                    <a:pt x="1078992" y="57912"/>
                    <a:pt x="1057958" y="66754"/>
                    <a:pt x="1042416" y="82296"/>
                  </a:cubicBezTo>
                  <a:cubicBezTo>
                    <a:pt x="1008168" y="116544"/>
                    <a:pt x="1027252" y="105639"/>
                    <a:pt x="987552" y="118872"/>
                  </a:cubicBezTo>
                  <a:cubicBezTo>
                    <a:pt x="978408" y="128016"/>
                    <a:pt x="970054" y="138025"/>
                    <a:pt x="960120" y="146304"/>
                  </a:cubicBezTo>
                  <a:cubicBezTo>
                    <a:pt x="951677" y="153339"/>
                    <a:pt x="940459" y="156821"/>
                    <a:pt x="932688" y="164592"/>
                  </a:cubicBezTo>
                  <a:cubicBezTo>
                    <a:pt x="921912" y="175368"/>
                    <a:pt x="915174" y="189597"/>
                    <a:pt x="905256" y="201168"/>
                  </a:cubicBezTo>
                  <a:cubicBezTo>
                    <a:pt x="896840" y="210986"/>
                    <a:pt x="885763" y="218392"/>
                    <a:pt x="877824" y="228600"/>
                  </a:cubicBezTo>
                  <a:cubicBezTo>
                    <a:pt x="857141" y="255193"/>
                    <a:pt x="836532" y="288372"/>
                    <a:pt x="822960" y="320040"/>
                  </a:cubicBezTo>
                  <a:cubicBezTo>
                    <a:pt x="819163" y="328899"/>
                    <a:pt x="818127" y="338851"/>
                    <a:pt x="813816" y="347472"/>
                  </a:cubicBezTo>
                  <a:cubicBezTo>
                    <a:pt x="808901" y="357302"/>
                    <a:pt x="800443" y="365074"/>
                    <a:pt x="795528" y="374904"/>
                  </a:cubicBezTo>
                  <a:cubicBezTo>
                    <a:pt x="791217" y="383525"/>
                    <a:pt x="790695" y="393715"/>
                    <a:pt x="786384" y="402336"/>
                  </a:cubicBezTo>
                  <a:cubicBezTo>
                    <a:pt x="781469" y="412166"/>
                    <a:pt x="773011" y="419938"/>
                    <a:pt x="768096" y="429768"/>
                  </a:cubicBezTo>
                  <a:cubicBezTo>
                    <a:pt x="757043" y="451874"/>
                    <a:pt x="758597" y="470338"/>
                    <a:pt x="749808" y="493776"/>
                  </a:cubicBezTo>
                  <a:cubicBezTo>
                    <a:pt x="745022" y="506539"/>
                    <a:pt x="736890" y="517823"/>
                    <a:pt x="731520" y="530352"/>
                  </a:cubicBezTo>
                  <a:cubicBezTo>
                    <a:pt x="727723" y="539211"/>
                    <a:pt x="726173" y="548925"/>
                    <a:pt x="722376" y="557784"/>
                  </a:cubicBezTo>
                  <a:cubicBezTo>
                    <a:pt x="717006" y="570313"/>
                    <a:pt x="709458" y="581831"/>
                    <a:pt x="704088" y="594360"/>
                  </a:cubicBezTo>
                  <a:cubicBezTo>
                    <a:pt x="700291" y="603219"/>
                    <a:pt x="698741" y="612933"/>
                    <a:pt x="694944" y="621792"/>
                  </a:cubicBezTo>
                  <a:cubicBezTo>
                    <a:pt x="668208" y="684176"/>
                    <a:pt x="687066" y="634144"/>
                    <a:pt x="658368" y="685800"/>
                  </a:cubicBezTo>
                  <a:cubicBezTo>
                    <a:pt x="648438" y="703674"/>
                    <a:pt x="640727" y="722714"/>
                    <a:pt x="630936" y="740664"/>
                  </a:cubicBezTo>
                  <a:cubicBezTo>
                    <a:pt x="607814" y="783054"/>
                    <a:pt x="602767" y="782007"/>
                    <a:pt x="585216" y="822960"/>
                  </a:cubicBezTo>
                  <a:cubicBezTo>
                    <a:pt x="581419" y="831819"/>
                    <a:pt x="580383" y="841771"/>
                    <a:pt x="576072" y="850392"/>
                  </a:cubicBezTo>
                  <a:cubicBezTo>
                    <a:pt x="530156" y="942224"/>
                    <a:pt x="587589" y="802183"/>
                    <a:pt x="539496" y="914400"/>
                  </a:cubicBezTo>
                  <a:cubicBezTo>
                    <a:pt x="535699" y="923259"/>
                    <a:pt x="534663" y="933211"/>
                    <a:pt x="530352" y="941832"/>
                  </a:cubicBezTo>
                  <a:cubicBezTo>
                    <a:pt x="525437" y="951662"/>
                    <a:pt x="516527" y="959221"/>
                    <a:pt x="512064" y="969264"/>
                  </a:cubicBezTo>
                  <a:cubicBezTo>
                    <a:pt x="504235" y="986880"/>
                    <a:pt x="499872" y="1005840"/>
                    <a:pt x="493776" y="1024128"/>
                  </a:cubicBezTo>
                  <a:lnTo>
                    <a:pt x="484632" y="1051560"/>
                  </a:lnTo>
                  <a:cubicBezTo>
                    <a:pt x="474316" y="1082509"/>
                    <a:pt x="461420" y="1078523"/>
                    <a:pt x="438912" y="1097280"/>
                  </a:cubicBezTo>
                  <a:cubicBezTo>
                    <a:pt x="349032" y="1172180"/>
                    <a:pt x="465120" y="1080216"/>
                    <a:pt x="393192" y="1152144"/>
                  </a:cubicBezTo>
                  <a:cubicBezTo>
                    <a:pt x="385421" y="1159915"/>
                    <a:pt x="374904" y="1164336"/>
                    <a:pt x="365760" y="1170432"/>
                  </a:cubicBezTo>
                  <a:cubicBezTo>
                    <a:pt x="363505" y="1177196"/>
                    <a:pt x="350145" y="1225296"/>
                    <a:pt x="338328" y="1225296"/>
                  </a:cubicBezTo>
                  <a:cubicBezTo>
                    <a:pt x="327338" y="1225296"/>
                    <a:pt x="324503" y="1207907"/>
                    <a:pt x="320040" y="1197864"/>
                  </a:cubicBezTo>
                  <a:cubicBezTo>
                    <a:pt x="312211" y="1180248"/>
                    <a:pt x="307848" y="1161288"/>
                    <a:pt x="301752" y="1143000"/>
                  </a:cubicBezTo>
                  <a:cubicBezTo>
                    <a:pt x="297663" y="1130732"/>
                    <a:pt x="282259" y="1125776"/>
                    <a:pt x="274320" y="1115568"/>
                  </a:cubicBezTo>
                  <a:cubicBezTo>
                    <a:pt x="260826" y="1098218"/>
                    <a:pt x="249936" y="1078992"/>
                    <a:pt x="237744" y="1060704"/>
                  </a:cubicBezTo>
                  <a:cubicBezTo>
                    <a:pt x="197324" y="1000075"/>
                    <a:pt x="244828" y="1067445"/>
                    <a:pt x="192024" y="1005840"/>
                  </a:cubicBezTo>
                  <a:cubicBezTo>
                    <a:pt x="161752" y="970523"/>
                    <a:pt x="171194" y="970194"/>
                    <a:pt x="137160" y="941832"/>
                  </a:cubicBezTo>
                  <a:cubicBezTo>
                    <a:pt x="106008" y="915872"/>
                    <a:pt x="106094" y="929054"/>
                    <a:pt x="73152" y="896112"/>
                  </a:cubicBezTo>
                  <a:cubicBezTo>
                    <a:pt x="65381" y="888341"/>
                    <a:pt x="62635" y="876451"/>
                    <a:pt x="54864" y="868680"/>
                  </a:cubicBezTo>
                  <a:cubicBezTo>
                    <a:pt x="47093" y="860909"/>
                    <a:pt x="35875" y="857427"/>
                    <a:pt x="27432" y="850392"/>
                  </a:cubicBezTo>
                  <a:cubicBezTo>
                    <a:pt x="17498" y="842113"/>
                    <a:pt x="9144" y="832104"/>
                    <a:pt x="0" y="822960"/>
                  </a:cubicBezTo>
                  <a:lnTo>
                    <a:pt x="54864" y="786384"/>
                  </a:lnTo>
                  <a:cubicBezTo>
                    <a:pt x="65321" y="779413"/>
                    <a:pt x="78910" y="778204"/>
                    <a:pt x="91440" y="777240"/>
                  </a:cubicBezTo>
                  <a:cubicBezTo>
                    <a:pt x="158368" y="772092"/>
                    <a:pt x="225552" y="771144"/>
                    <a:pt x="292608" y="768096"/>
                  </a:cubicBezTo>
                  <a:cubicBezTo>
                    <a:pt x="320040" y="765048"/>
                    <a:pt x="347723" y="763749"/>
                    <a:pt x="374904" y="758952"/>
                  </a:cubicBezTo>
                  <a:cubicBezTo>
                    <a:pt x="399656" y="754584"/>
                    <a:pt x="448056" y="740664"/>
                    <a:pt x="448056" y="740664"/>
                  </a:cubicBezTo>
                  <a:cubicBezTo>
                    <a:pt x="526672" y="688253"/>
                    <a:pt x="427204" y="751090"/>
                    <a:pt x="502920" y="713232"/>
                  </a:cubicBezTo>
                  <a:cubicBezTo>
                    <a:pt x="512750" y="708317"/>
                    <a:pt x="521208" y="701040"/>
                    <a:pt x="530352" y="694944"/>
                  </a:cubicBezTo>
                  <a:cubicBezTo>
                    <a:pt x="533400" y="685800"/>
                    <a:pt x="533475" y="675038"/>
                    <a:pt x="539496" y="667512"/>
                  </a:cubicBezTo>
                  <a:cubicBezTo>
                    <a:pt x="552388" y="651398"/>
                    <a:pt x="576289" y="646104"/>
                    <a:pt x="594360" y="640080"/>
                  </a:cubicBezTo>
                  <a:lnTo>
                    <a:pt x="649224" y="603504"/>
                  </a:lnTo>
                  <a:cubicBezTo>
                    <a:pt x="657244" y="598157"/>
                    <a:pt x="667205" y="596250"/>
                    <a:pt x="676656" y="594360"/>
                  </a:cubicBezTo>
                  <a:cubicBezTo>
                    <a:pt x="697790" y="590133"/>
                    <a:pt x="719405" y="588759"/>
                    <a:pt x="740664" y="585216"/>
                  </a:cubicBezTo>
                  <a:cubicBezTo>
                    <a:pt x="755994" y="582661"/>
                    <a:pt x="771212" y="579443"/>
                    <a:pt x="786384" y="576072"/>
                  </a:cubicBezTo>
                  <a:cubicBezTo>
                    <a:pt x="798652" y="573346"/>
                    <a:pt x="810692" y="569654"/>
                    <a:pt x="822960" y="566928"/>
                  </a:cubicBezTo>
                  <a:cubicBezTo>
                    <a:pt x="838132" y="563557"/>
                    <a:pt x="853686" y="561873"/>
                    <a:pt x="868680" y="557784"/>
                  </a:cubicBezTo>
                  <a:cubicBezTo>
                    <a:pt x="887278" y="552712"/>
                    <a:pt x="905256" y="545592"/>
                    <a:pt x="923544" y="539496"/>
                  </a:cubicBezTo>
                  <a:cubicBezTo>
                    <a:pt x="932688" y="536448"/>
                    <a:pt x="941625" y="532690"/>
                    <a:pt x="950976" y="530352"/>
                  </a:cubicBezTo>
                  <a:cubicBezTo>
                    <a:pt x="996903" y="518870"/>
                    <a:pt x="975630" y="525182"/>
                    <a:pt x="1014984" y="512064"/>
                  </a:cubicBezTo>
                  <a:cubicBezTo>
                    <a:pt x="1033272" y="499872"/>
                    <a:pt x="1050189" y="485318"/>
                    <a:pt x="1069848" y="475488"/>
                  </a:cubicBezTo>
                  <a:cubicBezTo>
                    <a:pt x="1082040" y="469392"/>
                    <a:pt x="1095332" y="465123"/>
                    <a:pt x="1106424" y="457200"/>
                  </a:cubicBezTo>
                  <a:cubicBezTo>
                    <a:pt x="1116947" y="449684"/>
                    <a:pt x="1123333" y="437284"/>
                    <a:pt x="1133856" y="429768"/>
                  </a:cubicBezTo>
                  <a:cubicBezTo>
                    <a:pt x="1196461" y="385050"/>
                    <a:pt x="1146030" y="436387"/>
                    <a:pt x="1197864" y="393192"/>
                  </a:cubicBezTo>
                  <a:cubicBezTo>
                    <a:pt x="1230094" y="366333"/>
                    <a:pt x="1236383" y="349129"/>
                    <a:pt x="1261872" y="310896"/>
                  </a:cubicBezTo>
                  <a:cubicBezTo>
                    <a:pt x="1267219" y="302876"/>
                    <a:pt x="1280160" y="304800"/>
                    <a:pt x="1289304" y="301752"/>
                  </a:cubicBezTo>
                  <a:cubicBezTo>
                    <a:pt x="1298448" y="292608"/>
                    <a:pt x="1310953" y="285886"/>
                    <a:pt x="1316736" y="274320"/>
                  </a:cubicBezTo>
                  <a:cubicBezTo>
                    <a:pt x="1322491" y="262810"/>
                    <a:pt x="1324239" y="216266"/>
                    <a:pt x="1335024" y="201168"/>
                  </a:cubicBezTo>
                  <a:cubicBezTo>
                    <a:pt x="1345046" y="187138"/>
                    <a:pt x="1360829" y="178056"/>
                    <a:pt x="1371600" y="164592"/>
                  </a:cubicBezTo>
                  <a:cubicBezTo>
                    <a:pt x="1384784" y="148112"/>
                    <a:pt x="1413828" y="110230"/>
                    <a:pt x="1417320" y="82296"/>
                  </a:cubicBezTo>
                  <a:cubicBezTo>
                    <a:pt x="1419210" y="67174"/>
                    <a:pt x="1472184" y="18288"/>
                    <a:pt x="1435608" y="9144"/>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flipH="1">
              <a:off x="5629656" y="1282946"/>
              <a:ext cx="999744" cy="1143000"/>
            </a:xfrm>
            <a:custGeom>
              <a:avLst/>
              <a:gdLst>
                <a:gd name="connsiteX0" fmla="*/ 1435608 w 1472184"/>
                <a:gd name="connsiteY0" fmla="*/ 9144 h 1225296"/>
                <a:gd name="connsiteX1" fmla="*/ 1197864 w 1472184"/>
                <a:gd name="connsiteY1" fmla="*/ 27432 h 1225296"/>
                <a:gd name="connsiteX2" fmla="*/ 1161288 w 1472184"/>
                <a:gd name="connsiteY2" fmla="*/ 36576 h 1225296"/>
                <a:gd name="connsiteX3" fmla="*/ 1097280 w 1472184"/>
                <a:gd name="connsiteY3" fmla="*/ 45720 h 1225296"/>
                <a:gd name="connsiteX4" fmla="*/ 1042416 w 1472184"/>
                <a:gd name="connsiteY4" fmla="*/ 82296 h 1225296"/>
                <a:gd name="connsiteX5" fmla="*/ 987552 w 1472184"/>
                <a:gd name="connsiteY5" fmla="*/ 118872 h 1225296"/>
                <a:gd name="connsiteX6" fmla="*/ 960120 w 1472184"/>
                <a:gd name="connsiteY6" fmla="*/ 146304 h 1225296"/>
                <a:gd name="connsiteX7" fmla="*/ 932688 w 1472184"/>
                <a:gd name="connsiteY7" fmla="*/ 164592 h 1225296"/>
                <a:gd name="connsiteX8" fmla="*/ 905256 w 1472184"/>
                <a:gd name="connsiteY8" fmla="*/ 201168 h 1225296"/>
                <a:gd name="connsiteX9" fmla="*/ 877824 w 1472184"/>
                <a:gd name="connsiteY9" fmla="*/ 228600 h 1225296"/>
                <a:gd name="connsiteX10" fmla="*/ 822960 w 1472184"/>
                <a:gd name="connsiteY10" fmla="*/ 320040 h 1225296"/>
                <a:gd name="connsiteX11" fmla="*/ 813816 w 1472184"/>
                <a:gd name="connsiteY11" fmla="*/ 347472 h 1225296"/>
                <a:gd name="connsiteX12" fmla="*/ 795528 w 1472184"/>
                <a:gd name="connsiteY12" fmla="*/ 374904 h 1225296"/>
                <a:gd name="connsiteX13" fmla="*/ 786384 w 1472184"/>
                <a:gd name="connsiteY13" fmla="*/ 402336 h 1225296"/>
                <a:gd name="connsiteX14" fmla="*/ 768096 w 1472184"/>
                <a:gd name="connsiteY14" fmla="*/ 429768 h 1225296"/>
                <a:gd name="connsiteX15" fmla="*/ 749808 w 1472184"/>
                <a:gd name="connsiteY15" fmla="*/ 493776 h 1225296"/>
                <a:gd name="connsiteX16" fmla="*/ 731520 w 1472184"/>
                <a:gd name="connsiteY16" fmla="*/ 530352 h 1225296"/>
                <a:gd name="connsiteX17" fmla="*/ 722376 w 1472184"/>
                <a:gd name="connsiteY17" fmla="*/ 557784 h 1225296"/>
                <a:gd name="connsiteX18" fmla="*/ 704088 w 1472184"/>
                <a:gd name="connsiteY18" fmla="*/ 594360 h 1225296"/>
                <a:gd name="connsiteX19" fmla="*/ 694944 w 1472184"/>
                <a:gd name="connsiteY19" fmla="*/ 621792 h 1225296"/>
                <a:gd name="connsiteX20" fmla="*/ 658368 w 1472184"/>
                <a:gd name="connsiteY20" fmla="*/ 685800 h 1225296"/>
                <a:gd name="connsiteX21" fmla="*/ 630936 w 1472184"/>
                <a:gd name="connsiteY21" fmla="*/ 740664 h 1225296"/>
                <a:gd name="connsiteX22" fmla="*/ 585216 w 1472184"/>
                <a:gd name="connsiteY22" fmla="*/ 822960 h 1225296"/>
                <a:gd name="connsiteX23" fmla="*/ 576072 w 1472184"/>
                <a:gd name="connsiteY23" fmla="*/ 850392 h 1225296"/>
                <a:gd name="connsiteX24" fmla="*/ 539496 w 1472184"/>
                <a:gd name="connsiteY24" fmla="*/ 914400 h 1225296"/>
                <a:gd name="connsiteX25" fmla="*/ 530352 w 1472184"/>
                <a:gd name="connsiteY25" fmla="*/ 941832 h 1225296"/>
                <a:gd name="connsiteX26" fmla="*/ 512064 w 1472184"/>
                <a:gd name="connsiteY26" fmla="*/ 969264 h 1225296"/>
                <a:gd name="connsiteX27" fmla="*/ 493776 w 1472184"/>
                <a:gd name="connsiteY27" fmla="*/ 1024128 h 1225296"/>
                <a:gd name="connsiteX28" fmla="*/ 484632 w 1472184"/>
                <a:gd name="connsiteY28" fmla="*/ 1051560 h 1225296"/>
                <a:gd name="connsiteX29" fmla="*/ 438912 w 1472184"/>
                <a:gd name="connsiteY29" fmla="*/ 1097280 h 1225296"/>
                <a:gd name="connsiteX30" fmla="*/ 393192 w 1472184"/>
                <a:gd name="connsiteY30" fmla="*/ 1152144 h 1225296"/>
                <a:gd name="connsiteX31" fmla="*/ 365760 w 1472184"/>
                <a:gd name="connsiteY31" fmla="*/ 1170432 h 1225296"/>
                <a:gd name="connsiteX32" fmla="*/ 338328 w 1472184"/>
                <a:gd name="connsiteY32" fmla="*/ 1225296 h 1225296"/>
                <a:gd name="connsiteX33" fmla="*/ 320040 w 1472184"/>
                <a:gd name="connsiteY33" fmla="*/ 1197864 h 1225296"/>
                <a:gd name="connsiteX34" fmla="*/ 301752 w 1472184"/>
                <a:gd name="connsiteY34" fmla="*/ 1143000 h 1225296"/>
                <a:gd name="connsiteX35" fmla="*/ 274320 w 1472184"/>
                <a:gd name="connsiteY35" fmla="*/ 1115568 h 1225296"/>
                <a:gd name="connsiteX36" fmla="*/ 237744 w 1472184"/>
                <a:gd name="connsiteY36" fmla="*/ 1060704 h 1225296"/>
                <a:gd name="connsiteX37" fmla="*/ 192024 w 1472184"/>
                <a:gd name="connsiteY37" fmla="*/ 1005840 h 1225296"/>
                <a:gd name="connsiteX38" fmla="*/ 137160 w 1472184"/>
                <a:gd name="connsiteY38" fmla="*/ 941832 h 1225296"/>
                <a:gd name="connsiteX39" fmla="*/ 73152 w 1472184"/>
                <a:gd name="connsiteY39" fmla="*/ 896112 h 1225296"/>
                <a:gd name="connsiteX40" fmla="*/ 54864 w 1472184"/>
                <a:gd name="connsiteY40" fmla="*/ 868680 h 1225296"/>
                <a:gd name="connsiteX41" fmla="*/ 27432 w 1472184"/>
                <a:gd name="connsiteY41" fmla="*/ 850392 h 1225296"/>
                <a:gd name="connsiteX42" fmla="*/ 0 w 1472184"/>
                <a:gd name="connsiteY42" fmla="*/ 822960 h 1225296"/>
                <a:gd name="connsiteX43" fmla="*/ 54864 w 1472184"/>
                <a:gd name="connsiteY43" fmla="*/ 786384 h 1225296"/>
                <a:gd name="connsiteX44" fmla="*/ 91440 w 1472184"/>
                <a:gd name="connsiteY44" fmla="*/ 777240 h 1225296"/>
                <a:gd name="connsiteX45" fmla="*/ 292608 w 1472184"/>
                <a:gd name="connsiteY45" fmla="*/ 768096 h 1225296"/>
                <a:gd name="connsiteX46" fmla="*/ 374904 w 1472184"/>
                <a:gd name="connsiteY46" fmla="*/ 758952 h 1225296"/>
                <a:gd name="connsiteX47" fmla="*/ 448056 w 1472184"/>
                <a:gd name="connsiteY47" fmla="*/ 740664 h 1225296"/>
                <a:gd name="connsiteX48" fmla="*/ 502920 w 1472184"/>
                <a:gd name="connsiteY48" fmla="*/ 713232 h 1225296"/>
                <a:gd name="connsiteX49" fmla="*/ 530352 w 1472184"/>
                <a:gd name="connsiteY49" fmla="*/ 694944 h 1225296"/>
                <a:gd name="connsiteX50" fmla="*/ 539496 w 1472184"/>
                <a:gd name="connsiteY50" fmla="*/ 667512 h 1225296"/>
                <a:gd name="connsiteX51" fmla="*/ 594360 w 1472184"/>
                <a:gd name="connsiteY51" fmla="*/ 640080 h 1225296"/>
                <a:gd name="connsiteX52" fmla="*/ 649224 w 1472184"/>
                <a:gd name="connsiteY52" fmla="*/ 603504 h 1225296"/>
                <a:gd name="connsiteX53" fmla="*/ 676656 w 1472184"/>
                <a:gd name="connsiteY53" fmla="*/ 594360 h 1225296"/>
                <a:gd name="connsiteX54" fmla="*/ 740664 w 1472184"/>
                <a:gd name="connsiteY54" fmla="*/ 585216 h 1225296"/>
                <a:gd name="connsiteX55" fmla="*/ 786384 w 1472184"/>
                <a:gd name="connsiteY55" fmla="*/ 576072 h 1225296"/>
                <a:gd name="connsiteX56" fmla="*/ 822960 w 1472184"/>
                <a:gd name="connsiteY56" fmla="*/ 566928 h 1225296"/>
                <a:gd name="connsiteX57" fmla="*/ 868680 w 1472184"/>
                <a:gd name="connsiteY57" fmla="*/ 557784 h 1225296"/>
                <a:gd name="connsiteX58" fmla="*/ 923544 w 1472184"/>
                <a:gd name="connsiteY58" fmla="*/ 539496 h 1225296"/>
                <a:gd name="connsiteX59" fmla="*/ 950976 w 1472184"/>
                <a:gd name="connsiteY59" fmla="*/ 530352 h 1225296"/>
                <a:gd name="connsiteX60" fmla="*/ 1014984 w 1472184"/>
                <a:gd name="connsiteY60" fmla="*/ 512064 h 1225296"/>
                <a:gd name="connsiteX61" fmla="*/ 1069848 w 1472184"/>
                <a:gd name="connsiteY61" fmla="*/ 475488 h 1225296"/>
                <a:gd name="connsiteX62" fmla="*/ 1106424 w 1472184"/>
                <a:gd name="connsiteY62" fmla="*/ 457200 h 1225296"/>
                <a:gd name="connsiteX63" fmla="*/ 1133856 w 1472184"/>
                <a:gd name="connsiteY63" fmla="*/ 429768 h 1225296"/>
                <a:gd name="connsiteX64" fmla="*/ 1197864 w 1472184"/>
                <a:gd name="connsiteY64" fmla="*/ 393192 h 1225296"/>
                <a:gd name="connsiteX65" fmla="*/ 1261872 w 1472184"/>
                <a:gd name="connsiteY65" fmla="*/ 310896 h 1225296"/>
                <a:gd name="connsiteX66" fmla="*/ 1289304 w 1472184"/>
                <a:gd name="connsiteY66" fmla="*/ 301752 h 1225296"/>
                <a:gd name="connsiteX67" fmla="*/ 1316736 w 1472184"/>
                <a:gd name="connsiteY67" fmla="*/ 274320 h 1225296"/>
                <a:gd name="connsiteX68" fmla="*/ 1335024 w 1472184"/>
                <a:gd name="connsiteY68" fmla="*/ 201168 h 1225296"/>
                <a:gd name="connsiteX69" fmla="*/ 1371600 w 1472184"/>
                <a:gd name="connsiteY69" fmla="*/ 164592 h 1225296"/>
                <a:gd name="connsiteX70" fmla="*/ 1417320 w 1472184"/>
                <a:gd name="connsiteY70" fmla="*/ 82296 h 1225296"/>
                <a:gd name="connsiteX71" fmla="*/ 1435608 w 1472184"/>
                <a:gd name="connsiteY71" fmla="*/ 9144 h 122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472184" h="1225296">
                  <a:moveTo>
                    <a:pt x="1435608" y="9144"/>
                  </a:moveTo>
                  <a:cubicBezTo>
                    <a:pt x="1399032" y="0"/>
                    <a:pt x="1231722" y="23200"/>
                    <a:pt x="1197864" y="27432"/>
                  </a:cubicBezTo>
                  <a:cubicBezTo>
                    <a:pt x="1185394" y="28991"/>
                    <a:pt x="1173653" y="34328"/>
                    <a:pt x="1161288" y="36576"/>
                  </a:cubicBezTo>
                  <a:cubicBezTo>
                    <a:pt x="1140083" y="40431"/>
                    <a:pt x="1118616" y="42672"/>
                    <a:pt x="1097280" y="45720"/>
                  </a:cubicBezTo>
                  <a:cubicBezTo>
                    <a:pt x="1078992" y="57912"/>
                    <a:pt x="1057958" y="66754"/>
                    <a:pt x="1042416" y="82296"/>
                  </a:cubicBezTo>
                  <a:cubicBezTo>
                    <a:pt x="1008168" y="116544"/>
                    <a:pt x="1027252" y="105639"/>
                    <a:pt x="987552" y="118872"/>
                  </a:cubicBezTo>
                  <a:cubicBezTo>
                    <a:pt x="978408" y="128016"/>
                    <a:pt x="970054" y="138025"/>
                    <a:pt x="960120" y="146304"/>
                  </a:cubicBezTo>
                  <a:cubicBezTo>
                    <a:pt x="951677" y="153339"/>
                    <a:pt x="940459" y="156821"/>
                    <a:pt x="932688" y="164592"/>
                  </a:cubicBezTo>
                  <a:cubicBezTo>
                    <a:pt x="921912" y="175368"/>
                    <a:pt x="915174" y="189597"/>
                    <a:pt x="905256" y="201168"/>
                  </a:cubicBezTo>
                  <a:cubicBezTo>
                    <a:pt x="896840" y="210986"/>
                    <a:pt x="885763" y="218392"/>
                    <a:pt x="877824" y="228600"/>
                  </a:cubicBezTo>
                  <a:cubicBezTo>
                    <a:pt x="857141" y="255193"/>
                    <a:pt x="836532" y="288372"/>
                    <a:pt x="822960" y="320040"/>
                  </a:cubicBezTo>
                  <a:cubicBezTo>
                    <a:pt x="819163" y="328899"/>
                    <a:pt x="818127" y="338851"/>
                    <a:pt x="813816" y="347472"/>
                  </a:cubicBezTo>
                  <a:cubicBezTo>
                    <a:pt x="808901" y="357302"/>
                    <a:pt x="800443" y="365074"/>
                    <a:pt x="795528" y="374904"/>
                  </a:cubicBezTo>
                  <a:cubicBezTo>
                    <a:pt x="791217" y="383525"/>
                    <a:pt x="790695" y="393715"/>
                    <a:pt x="786384" y="402336"/>
                  </a:cubicBezTo>
                  <a:cubicBezTo>
                    <a:pt x="781469" y="412166"/>
                    <a:pt x="773011" y="419938"/>
                    <a:pt x="768096" y="429768"/>
                  </a:cubicBezTo>
                  <a:cubicBezTo>
                    <a:pt x="757043" y="451874"/>
                    <a:pt x="758597" y="470338"/>
                    <a:pt x="749808" y="493776"/>
                  </a:cubicBezTo>
                  <a:cubicBezTo>
                    <a:pt x="745022" y="506539"/>
                    <a:pt x="736890" y="517823"/>
                    <a:pt x="731520" y="530352"/>
                  </a:cubicBezTo>
                  <a:cubicBezTo>
                    <a:pt x="727723" y="539211"/>
                    <a:pt x="726173" y="548925"/>
                    <a:pt x="722376" y="557784"/>
                  </a:cubicBezTo>
                  <a:cubicBezTo>
                    <a:pt x="717006" y="570313"/>
                    <a:pt x="709458" y="581831"/>
                    <a:pt x="704088" y="594360"/>
                  </a:cubicBezTo>
                  <a:cubicBezTo>
                    <a:pt x="700291" y="603219"/>
                    <a:pt x="698741" y="612933"/>
                    <a:pt x="694944" y="621792"/>
                  </a:cubicBezTo>
                  <a:cubicBezTo>
                    <a:pt x="668208" y="684176"/>
                    <a:pt x="687066" y="634144"/>
                    <a:pt x="658368" y="685800"/>
                  </a:cubicBezTo>
                  <a:cubicBezTo>
                    <a:pt x="648438" y="703674"/>
                    <a:pt x="640727" y="722714"/>
                    <a:pt x="630936" y="740664"/>
                  </a:cubicBezTo>
                  <a:cubicBezTo>
                    <a:pt x="607814" y="783054"/>
                    <a:pt x="602767" y="782007"/>
                    <a:pt x="585216" y="822960"/>
                  </a:cubicBezTo>
                  <a:cubicBezTo>
                    <a:pt x="581419" y="831819"/>
                    <a:pt x="580383" y="841771"/>
                    <a:pt x="576072" y="850392"/>
                  </a:cubicBezTo>
                  <a:cubicBezTo>
                    <a:pt x="530156" y="942224"/>
                    <a:pt x="587589" y="802183"/>
                    <a:pt x="539496" y="914400"/>
                  </a:cubicBezTo>
                  <a:cubicBezTo>
                    <a:pt x="535699" y="923259"/>
                    <a:pt x="534663" y="933211"/>
                    <a:pt x="530352" y="941832"/>
                  </a:cubicBezTo>
                  <a:cubicBezTo>
                    <a:pt x="525437" y="951662"/>
                    <a:pt x="516527" y="959221"/>
                    <a:pt x="512064" y="969264"/>
                  </a:cubicBezTo>
                  <a:cubicBezTo>
                    <a:pt x="504235" y="986880"/>
                    <a:pt x="499872" y="1005840"/>
                    <a:pt x="493776" y="1024128"/>
                  </a:cubicBezTo>
                  <a:lnTo>
                    <a:pt x="484632" y="1051560"/>
                  </a:lnTo>
                  <a:cubicBezTo>
                    <a:pt x="474316" y="1082509"/>
                    <a:pt x="461420" y="1078523"/>
                    <a:pt x="438912" y="1097280"/>
                  </a:cubicBezTo>
                  <a:cubicBezTo>
                    <a:pt x="349032" y="1172180"/>
                    <a:pt x="465120" y="1080216"/>
                    <a:pt x="393192" y="1152144"/>
                  </a:cubicBezTo>
                  <a:cubicBezTo>
                    <a:pt x="385421" y="1159915"/>
                    <a:pt x="374904" y="1164336"/>
                    <a:pt x="365760" y="1170432"/>
                  </a:cubicBezTo>
                  <a:cubicBezTo>
                    <a:pt x="363505" y="1177196"/>
                    <a:pt x="350145" y="1225296"/>
                    <a:pt x="338328" y="1225296"/>
                  </a:cubicBezTo>
                  <a:cubicBezTo>
                    <a:pt x="327338" y="1225296"/>
                    <a:pt x="324503" y="1207907"/>
                    <a:pt x="320040" y="1197864"/>
                  </a:cubicBezTo>
                  <a:cubicBezTo>
                    <a:pt x="312211" y="1180248"/>
                    <a:pt x="307848" y="1161288"/>
                    <a:pt x="301752" y="1143000"/>
                  </a:cubicBezTo>
                  <a:cubicBezTo>
                    <a:pt x="297663" y="1130732"/>
                    <a:pt x="282259" y="1125776"/>
                    <a:pt x="274320" y="1115568"/>
                  </a:cubicBezTo>
                  <a:cubicBezTo>
                    <a:pt x="260826" y="1098218"/>
                    <a:pt x="249936" y="1078992"/>
                    <a:pt x="237744" y="1060704"/>
                  </a:cubicBezTo>
                  <a:cubicBezTo>
                    <a:pt x="197324" y="1000075"/>
                    <a:pt x="244828" y="1067445"/>
                    <a:pt x="192024" y="1005840"/>
                  </a:cubicBezTo>
                  <a:cubicBezTo>
                    <a:pt x="161752" y="970523"/>
                    <a:pt x="171194" y="970194"/>
                    <a:pt x="137160" y="941832"/>
                  </a:cubicBezTo>
                  <a:cubicBezTo>
                    <a:pt x="106008" y="915872"/>
                    <a:pt x="106094" y="929054"/>
                    <a:pt x="73152" y="896112"/>
                  </a:cubicBezTo>
                  <a:cubicBezTo>
                    <a:pt x="65381" y="888341"/>
                    <a:pt x="62635" y="876451"/>
                    <a:pt x="54864" y="868680"/>
                  </a:cubicBezTo>
                  <a:cubicBezTo>
                    <a:pt x="47093" y="860909"/>
                    <a:pt x="35875" y="857427"/>
                    <a:pt x="27432" y="850392"/>
                  </a:cubicBezTo>
                  <a:cubicBezTo>
                    <a:pt x="17498" y="842113"/>
                    <a:pt x="9144" y="832104"/>
                    <a:pt x="0" y="822960"/>
                  </a:cubicBezTo>
                  <a:lnTo>
                    <a:pt x="54864" y="786384"/>
                  </a:lnTo>
                  <a:cubicBezTo>
                    <a:pt x="65321" y="779413"/>
                    <a:pt x="78910" y="778204"/>
                    <a:pt x="91440" y="777240"/>
                  </a:cubicBezTo>
                  <a:cubicBezTo>
                    <a:pt x="158368" y="772092"/>
                    <a:pt x="225552" y="771144"/>
                    <a:pt x="292608" y="768096"/>
                  </a:cubicBezTo>
                  <a:cubicBezTo>
                    <a:pt x="320040" y="765048"/>
                    <a:pt x="347723" y="763749"/>
                    <a:pt x="374904" y="758952"/>
                  </a:cubicBezTo>
                  <a:cubicBezTo>
                    <a:pt x="399656" y="754584"/>
                    <a:pt x="448056" y="740664"/>
                    <a:pt x="448056" y="740664"/>
                  </a:cubicBezTo>
                  <a:cubicBezTo>
                    <a:pt x="526672" y="688253"/>
                    <a:pt x="427204" y="751090"/>
                    <a:pt x="502920" y="713232"/>
                  </a:cubicBezTo>
                  <a:cubicBezTo>
                    <a:pt x="512750" y="708317"/>
                    <a:pt x="521208" y="701040"/>
                    <a:pt x="530352" y="694944"/>
                  </a:cubicBezTo>
                  <a:cubicBezTo>
                    <a:pt x="533400" y="685800"/>
                    <a:pt x="533475" y="675038"/>
                    <a:pt x="539496" y="667512"/>
                  </a:cubicBezTo>
                  <a:cubicBezTo>
                    <a:pt x="552388" y="651398"/>
                    <a:pt x="576289" y="646104"/>
                    <a:pt x="594360" y="640080"/>
                  </a:cubicBezTo>
                  <a:lnTo>
                    <a:pt x="649224" y="603504"/>
                  </a:lnTo>
                  <a:cubicBezTo>
                    <a:pt x="657244" y="598157"/>
                    <a:pt x="667205" y="596250"/>
                    <a:pt x="676656" y="594360"/>
                  </a:cubicBezTo>
                  <a:cubicBezTo>
                    <a:pt x="697790" y="590133"/>
                    <a:pt x="719405" y="588759"/>
                    <a:pt x="740664" y="585216"/>
                  </a:cubicBezTo>
                  <a:cubicBezTo>
                    <a:pt x="755994" y="582661"/>
                    <a:pt x="771212" y="579443"/>
                    <a:pt x="786384" y="576072"/>
                  </a:cubicBezTo>
                  <a:cubicBezTo>
                    <a:pt x="798652" y="573346"/>
                    <a:pt x="810692" y="569654"/>
                    <a:pt x="822960" y="566928"/>
                  </a:cubicBezTo>
                  <a:cubicBezTo>
                    <a:pt x="838132" y="563557"/>
                    <a:pt x="853686" y="561873"/>
                    <a:pt x="868680" y="557784"/>
                  </a:cubicBezTo>
                  <a:cubicBezTo>
                    <a:pt x="887278" y="552712"/>
                    <a:pt x="905256" y="545592"/>
                    <a:pt x="923544" y="539496"/>
                  </a:cubicBezTo>
                  <a:cubicBezTo>
                    <a:pt x="932688" y="536448"/>
                    <a:pt x="941625" y="532690"/>
                    <a:pt x="950976" y="530352"/>
                  </a:cubicBezTo>
                  <a:cubicBezTo>
                    <a:pt x="996903" y="518870"/>
                    <a:pt x="975630" y="525182"/>
                    <a:pt x="1014984" y="512064"/>
                  </a:cubicBezTo>
                  <a:cubicBezTo>
                    <a:pt x="1033272" y="499872"/>
                    <a:pt x="1050189" y="485318"/>
                    <a:pt x="1069848" y="475488"/>
                  </a:cubicBezTo>
                  <a:cubicBezTo>
                    <a:pt x="1082040" y="469392"/>
                    <a:pt x="1095332" y="465123"/>
                    <a:pt x="1106424" y="457200"/>
                  </a:cubicBezTo>
                  <a:cubicBezTo>
                    <a:pt x="1116947" y="449684"/>
                    <a:pt x="1123333" y="437284"/>
                    <a:pt x="1133856" y="429768"/>
                  </a:cubicBezTo>
                  <a:cubicBezTo>
                    <a:pt x="1196461" y="385050"/>
                    <a:pt x="1146030" y="436387"/>
                    <a:pt x="1197864" y="393192"/>
                  </a:cubicBezTo>
                  <a:cubicBezTo>
                    <a:pt x="1230094" y="366333"/>
                    <a:pt x="1236383" y="349129"/>
                    <a:pt x="1261872" y="310896"/>
                  </a:cubicBezTo>
                  <a:cubicBezTo>
                    <a:pt x="1267219" y="302876"/>
                    <a:pt x="1280160" y="304800"/>
                    <a:pt x="1289304" y="301752"/>
                  </a:cubicBezTo>
                  <a:cubicBezTo>
                    <a:pt x="1298448" y="292608"/>
                    <a:pt x="1310953" y="285886"/>
                    <a:pt x="1316736" y="274320"/>
                  </a:cubicBezTo>
                  <a:cubicBezTo>
                    <a:pt x="1322491" y="262810"/>
                    <a:pt x="1324239" y="216266"/>
                    <a:pt x="1335024" y="201168"/>
                  </a:cubicBezTo>
                  <a:cubicBezTo>
                    <a:pt x="1345046" y="187138"/>
                    <a:pt x="1360829" y="178056"/>
                    <a:pt x="1371600" y="164592"/>
                  </a:cubicBezTo>
                  <a:cubicBezTo>
                    <a:pt x="1384784" y="148112"/>
                    <a:pt x="1413828" y="110230"/>
                    <a:pt x="1417320" y="82296"/>
                  </a:cubicBezTo>
                  <a:cubicBezTo>
                    <a:pt x="1419210" y="67174"/>
                    <a:pt x="1472184" y="18288"/>
                    <a:pt x="1435608" y="9144"/>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5334000" y="3416546"/>
              <a:ext cx="341619"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flipH="1">
              <a:off x="5791200" y="3416546"/>
              <a:ext cx="344181"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 name="Group 86"/>
          <p:cNvGrpSpPr/>
          <p:nvPr/>
        </p:nvGrpSpPr>
        <p:grpSpPr>
          <a:xfrm>
            <a:off x="3276600" y="5097046"/>
            <a:ext cx="457200" cy="533400"/>
            <a:chOff x="4724400" y="1282946"/>
            <a:chExt cx="1905000" cy="2705937"/>
          </a:xfrm>
        </p:grpSpPr>
        <p:sp>
          <p:nvSpPr>
            <p:cNvPr id="88" name="Freeform 87"/>
            <p:cNvSpPr/>
            <p:nvPr/>
          </p:nvSpPr>
          <p:spPr>
            <a:xfrm flipH="1">
              <a:off x="5257800" y="2349746"/>
              <a:ext cx="381000" cy="685800"/>
            </a:xfrm>
            <a:custGeom>
              <a:avLst/>
              <a:gdLst>
                <a:gd name="connsiteX0" fmla="*/ 0 w 602925"/>
                <a:gd name="connsiteY0" fmla="*/ 40074 h 863034"/>
                <a:gd name="connsiteX1" fmla="*/ 36576 w 602925"/>
                <a:gd name="connsiteY1" fmla="*/ 21786 h 863034"/>
                <a:gd name="connsiteX2" fmla="*/ 210312 w 602925"/>
                <a:gd name="connsiteY2" fmla="*/ 21786 h 863034"/>
                <a:gd name="connsiteX3" fmla="*/ 320040 w 602925"/>
                <a:gd name="connsiteY3" fmla="*/ 85794 h 863034"/>
                <a:gd name="connsiteX4" fmla="*/ 393192 w 602925"/>
                <a:gd name="connsiteY4" fmla="*/ 104082 h 863034"/>
                <a:gd name="connsiteX5" fmla="*/ 429768 w 602925"/>
                <a:gd name="connsiteY5" fmla="*/ 122370 h 863034"/>
                <a:gd name="connsiteX6" fmla="*/ 493776 w 602925"/>
                <a:gd name="connsiteY6" fmla="*/ 168090 h 863034"/>
                <a:gd name="connsiteX7" fmla="*/ 548640 w 602925"/>
                <a:gd name="connsiteY7" fmla="*/ 232098 h 863034"/>
                <a:gd name="connsiteX8" fmla="*/ 585216 w 602925"/>
                <a:gd name="connsiteY8" fmla="*/ 250386 h 863034"/>
                <a:gd name="connsiteX9" fmla="*/ 594360 w 602925"/>
                <a:gd name="connsiteY9" fmla="*/ 296106 h 863034"/>
                <a:gd name="connsiteX10" fmla="*/ 576072 w 602925"/>
                <a:gd name="connsiteY10" fmla="*/ 570426 h 863034"/>
                <a:gd name="connsiteX11" fmla="*/ 566928 w 602925"/>
                <a:gd name="connsiteY11" fmla="*/ 597858 h 863034"/>
                <a:gd name="connsiteX12" fmla="*/ 557784 w 602925"/>
                <a:gd name="connsiteY12" fmla="*/ 634434 h 863034"/>
                <a:gd name="connsiteX13" fmla="*/ 502920 w 602925"/>
                <a:gd name="connsiteY13" fmla="*/ 725874 h 863034"/>
                <a:gd name="connsiteX14" fmla="*/ 438912 w 602925"/>
                <a:gd name="connsiteY14" fmla="*/ 753306 h 863034"/>
                <a:gd name="connsiteX15" fmla="*/ 402336 w 602925"/>
                <a:gd name="connsiteY15" fmla="*/ 789882 h 863034"/>
                <a:gd name="connsiteX16" fmla="*/ 338328 w 602925"/>
                <a:gd name="connsiteY16" fmla="*/ 853890 h 863034"/>
                <a:gd name="connsiteX17" fmla="*/ 338328 w 602925"/>
                <a:gd name="connsiteY17" fmla="*/ 863034 h 86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2925" h="863034">
                  <a:moveTo>
                    <a:pt x="0" y="40074"/>
                  </a:moveTo>
                  <a:cubicBezTo>
                    <a:pt x="12192" y="33978"/>
                    <a:pt x="23813" y="26572"/>
                    <a:pt x="36576" y="21786"/>
                  </a:cubicBezTo>
                  <a:cubicBezTo>
                    <a:pt x="94673" y="0"/>
                    <a:pt x="144228" y="17380"/>
                    <a:pt x="210312" y="21786"/>
                  </a:cubicBezTo>
                  <a:lnTo>
                    <a:pt x="320040" y="85794"/>
                  </a:lnTo>
                  <a:cubicBezTo>
                    <a:pt x="341751" y="98459"/>
                    <a:pt x="370711" y="92842"/>
                    <a:pt x="393192" y="104082"/>
                  </a:cubicBezTo>
                  <a:cubicBezTo>
                    <a:pt x="405384" y="110178"/>
                    <a:pt x="418268" y="115052"/>
                    <a:pt x="429768" y="122370"/>
                  </a:cubicBezTo>
                  <a:cubicBezTo>
                    <a:pt x="451889" y="136447"/>
                    <a:pt x="474287" y="150550"/>
                    <a:pt x="493776" y="168090"/>
                  </a:cubicBezTo>
                  <a:cubicBezTo>
                    <a:pt x="541804" y="211315"/>
                    <a:pt x="499539" y="197026"/>
                    <a:pt x="548640" y="232098"/>
                  </a:cubicBezTo>
                  <a:cubicBezTo>
                    <a:pt x="559732" y="240021"/>
                    <a:pt x="573024" y="244290"/>
                    <a:pt x="585216" y="250386"/>
                  </a:cubicBezTo>
                  <a:cubicBezTo>
                    <a:pt x="588264" y="265626"/>
                    <a:pt x="594360" y="280564"/>
                    <a:pt x="594360" y="296106"/>
                  </a:cubicBezTo>
                  <a:cubicBezTo>
                    <a:pt x="594360" y="423170"/>
                    <a:pt x="602925" y="476440"/>
                    <a:pt x="576072" y="570426"/>
                  </a:cubicBezTo>
                  <a:cubicBezTo>
                    <a:pt x="573424" y="579694"/>
                    <a:pt x="569576" y="588590"/>
                    <a:pt x="566928" y="597858"/>
                  </a:cubicBezTo>
                  <a:cubicBezTo>
                    <a:pt x="563476" y="609942"/>
                    <a:pt x="562197" y="622667"/>
                    <a:pt x="557784" y="634434"/>
                  </a:cubicBezTo>
                  <a:cubicBezTo>
                    <a:pt x="545734" y="666568"/>
                    <a:pt x="521150" y="698530"/>
                    <a:pt x="502920" y="725874"/>
                  </a:cubicBezTo>
                  <a:cubicBezTo>
                    <a:pt x="490290" y="744818"/>
                    <a:pt x="457265" y="748718"/>
                    <a:pt x="438912" y="753306"/>
                  </a:cubicBezTo>
                  <a:cubicBezTo>
                    <a:pt x="426720" y="765498"/>
                    <a:pt x="415223" y="778427"/>
                    <a:pt x="402336" y="789882"/>
                  </a:cubicBezTo>
                  <a:cubicBezTo>
                    <a:pt x="366957" y="821330"/>
                    <a:pt x="356787" y="816972"/>
                    <a:pt x="338328" y="853890"/>
                  </a:cubicBezTo>
                  <a:cubicBezTo>
                    <a:pt x="336965" y="856616"/>
                    <a:pt x="338328" y="859986"/>
                    <a:pt x="338328" y="86303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5791200" y="2349746"/>
              <a:ext cx="457200" cy="685800"/>
            </a:xfrm>
            <a:custGeom>
              <a:avLst/>
              <a:gdLst>
                <a:gd name="connsiteX0" fmla="*/ 0 w 602925"/>
                <a:gd name="connsiteY0" fmla="*/ 40074 h 863034"/>
                <a:gd name="connsiteX1" fmla="*/ 36576 w 602925"/>
                <a:gd name="connsiteY1" fmla="*/ 21786 h 863034"/>
                <a:gd name="connsiteX2" fmla="*/ 210312 w 602925"/>
                <a:gd name="connsiteY2" fmla="*/ 21786 h 863034"/>
                <a:gd name="connsiteX3" fmla="*/ 320040 w 602925"/>
                <a:gd name="connsiteY3" fmla="*/ 85794 h 863034"/>
                <a:gd name="connsiteX4" fmla="*/ 393192 w 602925"/>
                <a:gd name="connsiteY4" fmla="*/ 104082 h 863034"/>
                <a:gd name="connsiteX5" fmla="*/ 429768 w 602925"/>
                <a:gd name="connsiteY5" fmla="*/ 122370 h 863034"/>
                <a:gd name="connsiteX6" fmla="*/ 493776 w 602925"/>
                <a:gd name="connsiteY6" fmla="*/ 168090 h 863034"/>
                <a:gd name="connsiteX7" fmla="*/ 548640 w 602925"/>
                <a:gd name="connsiteY7" fmla="*/ 232098 h 863034"/>
                <a:gd name="connsiteX8" fmla="*/ 585216 w 602925"/>
                <a:gd name="connsiteY8" fmla="*/ 250386 h 863034"/>
                <a:gd name="connsiteX9" fmla="*/ 594360 w 602925"/>
                <a:gd name="connsiteY9" fmla="*/ 296106 h 863034"/>
                <a:gd name="connsiteX10" fmla="*/ 576072 w 602925"/>
                <a:gd name="connsiteY10" fmla="*/ 570426 h 863034"/>
                <a:gd name="connsiteX11" fmla="*/ 566928 w 602925"/>
                <a:gd name="connsiteY11" fmla="*/ 597858 h 863034"/>
                <a:gd name="connsiteX12" fmla="*/ 557784 w 602925"/>
                <a:gd name="connsiteY12" fmla="*/ 634434 h 863034"/>
                <a:gd name="connsiteX13" fmla="*/ 502920 w 602925"/>
                <a:gd name="connsiteY13" fmla="*/ 725874 h 863034"/>
                <a:gd name="connsiteX14" fmla="*/ 438912 w 602925"/>
                <a:gd name="connsiteY14" fmla="*/ 753306 h 863034"/>
                <a:gd name="connsiteX15" fmla="*/ 402336 w 602925"/>
                <a:gd name="connsiteY15" fmla="*/ 789882 h 863034"/>
                <a:gd name="connsiteX16" fmla="*/ 338328 w 602925"/>
                <a:gd name="connsiteY16" fmla="*/ 853890 h 863034"/>
                <a:gd name="connsiteX17" fmla="*/ 338328 w 602925"/>
                <a:gd name="connsiteY17" fmla="*/ 863034 h 86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2925" h="863034">
                  <a:moveTo>
                    <a:pt x="0" y="40074"/>
                  </a:moveTo>
                  <a:cubicBezTo>
                    <a:pt x="12192" y="33978"/>
                    <a:pt x="23813" y="26572"/>
                    <a:pt x="36576" y="21786"/>
                  </a:cubicBezTo>
                  <a:cubicBezTo>
                    <a:pt x="94673" y="0"/>
                    <a:pt x="144228" y="17380"/>
                    <a:pt x="210312" y="21786"/>
                  </a:cubicBezTo>
                  <a:lnTo>
                    <a:pt x="320040" y="85794"/>
                  </a:lnTo>
                  <a:cubicBezTo>
                    <a:pt x="341751" y="98459"/>
                    <a:pt x="370711" y="92842"/>
                    <a:pt x="393192" y="104082"/>
                  </a:cubicBezTo>
                  <a:cubicBezTo>
                    <a:pt x="405384" y="110178"/>
                    <a:pt x="418268" y="115052"/>
                    <a:pt x="429768" y="122370"/>
                  </a:cubicBezTo>
                  <a:cubicBezTo>
                    <a:pt x="451889" y="136447"/>
                    <a:pt x="474287" y="150550"/>
                    <a:pt x="493776" y="168090"/>
                  </a:cubicBezTo>
                  <a:cubicBezTo>
                    <a:pt x="541804" y="211315"/>
                    <a:pt x="499539" y="197026"/>
                    <a:pt x="548640" y="232098"/>
                  </a:cubicBezTo>
                  <a:cubicBezTo>
                    <a:pt x="559732" y="240021"/>
                    <a:pt x="573024" y="244290"/>
                    <a:pt x="585216" y="250386"/>
                  </a:cubicBezTo>
                  <a:cubicBezTo>
                    <a:pt x="588264" y="265626"/>
                    <a:pt x="594360" y="280564"/>
                    <a:pt x="594360" y="296106"/>
                  </a:cubicBezTo>
                  <a:cubicBezTo>
                    <a:pt x="594360" y="423170"/>
                    <a:pt x="602925" y="476440"/>
                    <a:pt x="576072" y="570426"/>
                  </a:cubicBezTo>
                  <a:cubicBezTo>
                    <a:pt x="573424" y="579694"/>
                    <a:pt x="569576" y="588590"/>
                    <a:pt x="566928" y="597858"/>
                  </a:cubicBezTo>
                  <a:cubicBezTo>
                    <a:pt x="563476" y="609942"/>
                    <a:pt x="562197" y="622667"/>
                    <a:pt x="557784" y="634434"/>
                  </a:cubicBezTo>
                  <a:cubicBezTo>
                    <a:pt x="545734" y="666568"/>
                    <a:pt x="521150" y="698530"/>
                    <a:pt x="502920" y="725874"/>
                  </a:cubicBezTo>
                  <a:cubicBezTo>
                    <a:pt x="490290" y="744818"/>
                    <a:pt x="457265" y="748718"/>
                    <a:pt x="438912" y="753306"/>
                  </a:cubicBezTo>
                  <a:cubicBezTo>
                    <a:pt x="426720" y="765498"/>
                    <a:pt x="415223" y="778427"/>
                    <a:pt x="402336" y="789882"/>
                  </a:cubicBezTo>
                  <a:cubicBezTo>
                    <a:pt x="366957" y="821330"/>
                    <a:pt x="356787" y="816972"/>
                    <a:pt x="338328" y="853890"/>
                  </a:cubicBezTo>
                  <a:cubicBezTo>
                    <a:pt x="336965" y="856616"/>
                    <a:pt x="338328" y="859986"/>
                    <a:pt x="338328" y="86303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Smiley Face 89"/>
            <p:cNvSpPr/>
            <p:nvPr/>
          </p:nvSpPr>
          <p:spPr>
            <a:xfrm>
              <a:off x="5334000" y="1435346"/>
              <a:ext cx="685800" cy="685800"/>
            </a:xfrm>
            <a:prstGeom prst="smileyFac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p:cNvSpPr/>
            <p:nvPr/>
          </p:nvSpPr>
          <p:spPr>
            <a:xfrm>
              <a:off x="5105400" y="2121146"/>
              <a:ext cx="1219200" cy="1295400"/>
            </a:xfrm>
            <a:prstGeom prst="triangle">
              <a:avLst/>
            </a:prstGeom>
            <a:gradFill flip="none" rotWithShape="1">
              <a:gsLst>
                <a:gs pos="0">
                  <a:srgbClr val="F319E3">
                    <a:tint val="66000"/>
                    <a:satMod val="160000"/>
                  </a:srgbClr>
                </a:gs>
                <a:gs pos="50000">
                  <a:srgbClr val="F319E3">
                    <a:tint val="44500"/>
                    <a:satMod val="160000"/>
                  </a:srgbClr>
                </a:gs>
                <a:gs pos="100000">
                  <a:srgbClr val="F319E3">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4724400" y="1282946"/>
              <a:ext cx="990600" cy="1143000"/>
            </a:xfrm>
            <a:custGeom>
              <a:avLst/>
              <a:gdLst>
                <a:gd name="connsiteX0" fmla="*/ 1435608 w 1472184"/>
                <a:gd name="connsiteY0" fmla="*/ 9144 h 1225296"/>
                <a:gd name="connsiteX1" fmla="*/ 1197864 w 1472184"/>
                <a:gd name="connsiteY1" fmla="*/ 27432 h 1225296"/>
                <a:gd name="connsiteX2" fmla="*/ 1161288 w 1472184"/>
                <a:gd name="connsiteY2" fmla="*/ 36576 h 1225296"/>
                <a:gd name="connsiteX3" fmla="*/ 1097280 w 1472184"/>
                <a:gd name="connsiteY3" fmla="*/ 45720 h 1225296"/>
                <a:gd name="connsiteX4" fmla="*/ 1042416 w 1472184"/>
                <a:gd name="connsiteY4" fmla="*/ 82296 h 1225296"/>
                <a:gd name="connsiteX5" fmla="*/ 987552 w 1472184"/>
                <a:gd name="connsiteY5" fmla="*/ 118872 h 1225296"/>
                <a:gd name="connsiteX6" fmla="*/ 960120 w 1472184"/>
                <a:gd name="connsiteY6" fmla="*/ 146304 h 1225296"/>
                <a:gd name="connsiteX7" fmla="*/ 932688 w 1472184"/>
                <a:gd name="connsiteY7" fmla="*/ 164592 h 1225296"/>
                <a:gd name="connsiteX8" fmla="*/ 905256 w 1472184"/>
                <a:gd name="connsiteY8" fmla="*/ 201168 h 1225296"/>
                <a:gd name="connsiteX9" fmla="*/ 877824 w 1472184"/>
                <a:gd name="connsiteY9" fmla="*/ 228600 h 1225296"/>
                <a:gd name="connsiteX10" fmla="*/ 822960 w 1472184"/>
                <a:gd name="connsiteY10" fmla="*/ 320040 h 1225296"/>
                <a:gd name="connsiteX11" fmla="*/ 813816 w 1472184"/>
                <a:gd name="connsiteY11" fmla="*/ 347472 h 1225296"/>
                <a:gd name="connsiteX12" fmla="*/ 795528 w 1472184"/>
                <a:gd name="connsiteY12" fmla="*/ 374904 h 1225296"/>
                <a:gd name="connsiteX13" fmla="*/ 786384 w 1472184"/>
                <a:gd name="connsiteY13" fmla="*/ 402336 h 1225296"/>
                <a:gd name="connsiteX14" fmla="*/ 768096 w 1472184"/>
                <a:gd name="connsiteY14" fmla="*/ 429768 h 1225296"/>
                <a:gd name="connsiteX15" fmla="*/ 749808 w 1472184"/>
                <a:gd name="connsiteY15" fmla="*/ 493776 h 1225296"/>
                <a:gd name="connsiteX16" fmla="*/ 731520 w 1472184"/>
                <a:gd name="connsiteY16" fmla="*/ 530352 h 1225296"/>
                <a:gd name="connsiteX17" fmla="*/ 722376 w 1472184"/>
                <a:gd name="connsiteY17" fmla="*/ 557784 h 1225296"/>
                <a:gd name="connsiteX18" fmla="*/ 704088 w 1472184"/>
                <a:gd name="connsiteY18" fmla="*/ 594360 h 1225296"/>
                <a:gd name="connsiteX19" fmla="*/ 694944 w 1472184"/>
                <a:gd name="connsiteY19" fmla="*/ 621792 h 1225296"/>
                <a:gd name="connsiteX20" fmla="*/ 658368 w 1472184"/>
                <a:gd name="connsiteY20" fmla="*/ 685800 h 1225296"/>
                <a:gd name="connsiteX21" fmla="*/ 630936 w 1472184"/>
                <a:gd name="connsiteY21" fmla="*/ 740664 h 1225296"/>
                <a:gd name="connsiteX22" fmla="*/ 585216 w 1472184"/>
                <a:gd name="connsiteY22" fmla="*/ 822960 h 1225296"/>
                <a:gd name="connsiteX23" fmla="*/ 576072 w 1472184"/>
                <a:gd name="connsiteY23" fmla="*/ 850392 h 1225296"/>
                <a:gd name="connsiteX24" fmla="*/ 539496 w 1472184"/>
                <a:gd name="connsiteY24" fmla="*/ 914400 h 1225296"/>
                <a:gd name="connsiteX25" fmla="*/ 530352 w 1472184"/>
                <a:gd name="connsiteY25" fmla="*/ 941832 h 1225296"/>
                <a:gd name="connsiteX26" fmla="*/ 512064 w 1472184"/>
                <a:gd name="connsiteY26" fmla="*/ 969264 h 1225296"/>
                <a:gd name="connsiteX27" fmla="*/ 493776 w 1472184"/>
                <a:gd name="connsiteY27" fmla="*/ 1024128 h 1225296"/>
                <a:gd name="connsiteX28" fmla="*/ 484632 w 1472184"/>
                <a:gd name="connsiteY28" fmla="*/ 1051560 h 1225296"/>
                <a:gd name="connsiteX29" fmla="*/ 438912 w 1472184"/>
                <a:gd name="connsiteY29" fmla="*/ 1097280 h 1225296"/>
                <a:gd name="connsiteX30" fmla="*/ 393192 w 1472184"/>
                <a:gd name="connsiteY30" fmla="*/ 1152144 h 1225296"/>
                <a:gd name="connsiteX31" fmla="*/ 365760 w 1472184"/>
                <a:gd name="connsiteY31" fmla="*/ 1170432 h 1225296"/>
                <a:gd name="connsiteX32" fmla="*/ 338328 w 1472184"/>
                <a:gd name="connsiteY32" fmla="*/ 1225296 h 1225296"/>
                <a:gd name="connsiteX33" fmla="*/ 320040 w 1472184"/>
                <a:gd name="connsiteY33" fmla="*/ 1197864 h 1225296"/>
                <a:gd name="connsiteX34" fmla="*/ 301752 w 1472184"/>
                <a:gd name="connsiteY34" fmla="*/ 1143000 h 1225296"/>
                <a:gd name="connsiteX35" fmla="*/ 274320 w 1472184"/>
                <a:gd name="connsiteY35" fmla="*/ 1115568 h 1225296"/>
                <a:gd name="connsiteX36" fmla="*/ 237744 w 1472184"/>
                <a:gd name="connsiteY36" fmla="*/ 1060704 h 1225296"/>
                <a:gd name="connsiteX37" fmla="*/ 192024 w 1472184"/>
                <a:gd name="connsiteY37" fmla="*/ 1005840 h 1225296"/>
                <a:gd name="connsiteX38" fmla="*/ 137160 w 1472184"/>
                <a:gd name="connsiteY38" fmla="*/ 941832 h 1225296"/>
                <a:gd name="connsiteX39" fmla="*/ 73152 w 1472184"/>
                <a:gd name="connsiteY39" fmla="*/ 896112 h 1225296"/>
                <a:gd name="connsiteX40" fmla="*/ 54864 w 1472184"/>
                <a:gd name="connsiteY40" fmla="*/ 868680 h 1225296"/>
                <a:gd name="connsiteX41" fmla="*/ 27432 w 1472184"/>
                <a:gd name="connsiteY41" fmla="*/ 850392 h 1225296"/>
                <a:gd name="connsiteX42" fmla="*/ 0 w 1472184"/>
                <a:gd name="connsiteY42" fmla="*/ 822960 h 1225296"/>
                <a:gd name="connsiteX43" fmla="*/ 54864 w 1472184"/>
                <a:gd name="connsiteY43" fmla="*/ 786384 h 1225296"/>
                <a:gd name="connsiteX44" fmla="*/ 91440 w 1472184"/>
                <a:gd name="connsiteY44" fmla="*/ 777240 h 1225296"/>
                <a:gd name="connsiteX45" fmla="*/ 292608 w 1472184"/>
                <a:gd name="connsiteY45" fmla="*/ 768096 h 1225296"/>
                <a:gd name="connsiteX46" fmla="*/ 374904 w 1472184"/>
                <a:gd name="connsiteY46" fmla="*/ 758952 h 1225296"/>
                <a:gd name="connsiteX47" fmla="*/ 448056 w 1472184"/>
                <a:gd name="connsiteY47" fmla="*/ 740664 h 1225296"/>
                <a:gd name="connsiteX48" fmla="*/ 502920 w 1472184"/>
                <a:gd name="connsiteY48" fmla="*/ 713232 h 1225296"/>
                <a:gd name="connsiteX49" fmla="*/ 530352 w 1472184"/>
                <a:gd name="connsiteY49" fmla="*/ 694944 h 1225296"/>
                <a:gd name="connsiteX50" fmla="*/ 539496 w 1472184"/>
                <a:gd name="connsiteY50" fmla="*/ 667512 h 1225296"/>
                <a:gd name="connsiteX51" fmla="*/ 594360 w 1472184"/>
                <a:gd name="connsiteY51" fmla="*/ 640080 h 1225296"/>
                <a:gd name="connsiteX52" fmla="*/ 649224 w 1472184"/>
                <a:gd name="connsiteY52" fmla="*/ 603504 h 1225296"/>
                <a:gd name="connsiteX53" fmla="*/ 676656 w 1472184"/>
                <a:gd name="connsiteY53" fmla="*/ 594360 h 1225296"/>
                <a:gd name="connsiteX54" fmla="*/ 740664 w 1472184"/>
                <a:gd name="connsiteY54" fmla="*/ 585216 h 1225296"/>
                <a:gd name="connsiteX55" fmla="*/ 786384 w 1472184"/>
                <a:gd name="connsiteY55" fmla="*/ 576072 h 1225296"/>
                <a:gd name="connsiteX56" fmla="*/ 822960 w 1472184"/>
                <a:gd name="connsiteY56" fmla="*/ 566928 h 1225296"/>
                <a:gd name="connsiteX57" fmla="*/ 868680 w 1472184"/>
                <a:gd name="connsiteY57" fmla="*/ 557784 h 1225296"/>
                <a:gd name="connsiteX58" fmla="*/ 923544 w 1472184"/>
                <a:gd name="connsiteY58" fmla="*/ 539496 h 1225296"/>
                <a:gd name="connsiteX59" fmla="*/ 950976 w 1472184"/>
                <a:gd name="connsiteY59" fmla="*/ 530352 h 1225296"/>
                <a:gd name="connsiteX60" fmla="*/ 1014984 w 1472184"/>
                <a:gd name="connsiteY60" fmla="*/ 512064 h 1225296"/>
                <a:gd name="connsiteX61" fmla="*/ 1069848 w 1472184"/>
                <a:gd name="connsiteY61" fmla="*/ 475488 h 1225296"/>
                <a:gd name="connsiteX62" fmla="*/ 1106424 w 1472184"/>
                <a:gd name="connsiteY62" fmla="*/ 457200 h 1225296"/>
                <a:gd name="connsiteX63" fmla="*/ 1133856 w 1472184"/>
                <a:gd name="connsiteY63" fmla="*/ 429768 h 1225296"/>
                <a:gd name="connsiteX64" fmla="*/ 1197864 w 1472184"/>
                <a:gd name="connsiteY64" fmla="*/ 393192 h 1225296"/>
                <a:gd name="connsiteX65" fmla="*/ 1261872 w 1472184"/>
                <a:gd name="connsiteY65" fmla="*/ 310896 h 1225296"/>
                <a:gd name="connsiteX66" fmla="*/ 1289304 w 1472184"/>
                <a:gd name="connsiteY66" fmla="*/ 301752 h 1225296"/>
                <a:gd name="connsiteX67" fmla="*/ 1316736 w 1472184"/>
                <a:gd name="connsiteY67" fmla="*/ 274320 h 1225296"/>
                <a:gd name="connsiteX68" fmla="*/ 1335024 w 1472184"/>
                <a:gd name="connsiteY68" fmla="*/ 201168 h 1225296"/>
                <a:gd name="connsiteX69" fmla="*/ 1371600 w 1472184"/>
                <a:gd name="connsiteY69" fmla="*/ 164592 h 1225296"/>
                <a:gd name="connsiteX70" fmla="*/ 1417320 w 1472184"/>
                <a:gd name="connsiteY70" fmla="*/ 82296 h 1225296"/>
                <a:gd name="connsiteX71" fmla="*/ 1435608 w 1472184"/>
                <a:gd name="connsiteY71" fmla="*/ 9144 h 122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472184" h="1225296">
                  <a:moveTo>
                    <a:pt x="1435608" y="9144"/>
                  </a:moveTo>
                  <a:cubicBezTo>
                    <a:pt x="1399032" y="0"/>
                    <a:pt x="1231722" y="23200"/>
                    <a:pt x="1197864" y="27432"/>
                  </a:cubicBezTo>
                  <a:cubicBezTo>
                    <a:pt x="1185394" y="28991"/>
                    <a:pt x="1173653" y="34328"/>
                    <a:pt x="1161288" y="36576"/>
                  </a:cubicBezTo>
                  <a:cubicBezTo>
                    <a:pt x="1140083" y="40431"/>
                    <a:pt x="1118616" y="42672"/>
                    <a:pt x="1097280" y="45720"/>
                  </a:cubicBezTo>
                  <a:cubicBezTo>
                    <a:pt x="1078992" y="57912"/>
                    <a:pt x="1057958" y="66754"/>
                    <a:pt x="1042416" y="82296"/>
                  </a:cubicBezTo>
                  <a:cubicBezTo>
                    <a:pt x="1008168" y="116544"/>
                    <a:pt x="1027252" y="105639"/>
                    <a:pt x="987552" y="118872"/>
                  </a:cubicBezTo>
                  <a:cubicBezTo>
                    <a:pt x="978408" y="128016"/>
                    <a:pt x="970054" y="138025"/>
                    <a:pt x="960120" y="146304"/>
                  </a:cubicBezTo>
                  <a:cubicBezTo>
                    <a:pt x="951677" y="153339"/>
                    <a:pt x="940459" y="156821"/>
                    <a:pt x="932688" y="164592"/>
                  </a:cubicBezTo>
                  <a:cubicBezTo>
                    <a:pt x="921912" y="175368"/>
                    <a:pt x="915174" y="189597"/>
                    <a:pt x="905256" y="201168"/>
                  </a:cubicBezTo>
                  <a:cubicBezTo>
                    <a:pt x="896840" y="210986"/>
                    <a:pt x="885763" y="218392"/>
                    <a:pt x="877824" y="228600"/>
                  </a:cubicBezTo>
                  <a:cubicBezTo>
                    <a:pt x="857141" y="255193"/>
                    <a:pt x="836532" y="288372"/>
                    <a:pt x="822960" y="320040"/>
                  </a:cubicBezTo>
                  <a:cubicBezTo>
                    <a:pt x="819163" y="328899"/>
                    <a:pt x="818127" y="338851"/>
                    <a:pt x="813816" y="347472"/>
                  </a:cubicBezTo>
                  <a:cubicBezTo>
                    <a:pt x="808901" y="357302"/>
                    <a:pt x="800443" y="365074"/>
                    <a:pt x="795528" y="374904"/>
                  </a:cubicBezTo>
                  <a:cubicBezTo>
                    <a:pt x="791217" y="383525"/>
                    <a:pt x="790695" y="393715"/>
                    <a:pt x="786384" y="402336"/>
                  </a:cubicBezTo>
                  <a:cubicBezTo>
                    <a:pt x="781469" y="412166"/>
                    <a:pt x="773011" y="419938"/>
                    <a:pt x="768096" y="429768"/>
                  </a:cubicBezTo>
                  <a:cubicBezTo>
                    <a:pt x="757043" y="451874"/>
                    <a:pt x="758597" y="470338"/>
                    <a:pt x="749808" y="493776"/>
                  </a:cubicBezTo>
                  <a:cubicBezTo>
                    <a:pt x="745022" y="506539"/>
                    <a:pt x="736890" y="517823"/>
                    <a:pt x="731520" y="530352"/>
                  </a:cubicBezTo>
                  <a:cubicBezTo>
                    <a:pt x="727723" y="539211"/>
                    <a:pt x="726173" y="548925"/>
                    <a:pt x="722376" y="557784"/>
                  </a:cubicBezTo>
                  <a:cubicBezTo>
                    <a:pt x="717006" y="570313"/>
                    <a:pt x="709458" y="581831"/>
                    <a:pt x="704088" y="594360"/>
                  </a:cubicBezTo>
                  <a:cubicBezTo>
                    <a:pt x="700291" y="603219"/>
                    <a:pt x="698741" y="612933"/>
                    <a:pt x="694944" y="621792"/>
                  </a:cubicBezTo>
                  <a:cubicBezTo>
                    <a:pt x="668208" y="684176"/>
                    <a:pt x="687066" y="634144"/>
                    <a:pt x="658368" y="685800"/>
                  </a:cubicBezTo>
                  <a:cubicBezTo>
                    <a:pt x="648438" y="703674"/>
                    <a:pt x="640727" y="722714"/>
                    <a:pt x="630936" y="740664"/>
                  </a:cubicBezTo>
                  <a:cubicBezTo>
                    <a:pt x="607814" y="783054"/>
                    <a:pt x="602767" y="782007"/>
                    <a:pt x="585216" y="822960"/>
                  </a:cubicBezTo>
                  <a:cubicBezTo>
                    <a:pt x="581419" y="831819"/>
                    <a:pt x="580383" y="841771"/>
                    <a:pt x="576072" y="850392"/>
                  </a:cubicBezTo>
                  <a:cubicBezTo>
                    <a:pt x="530156" y="942224"/>
                    <a:pt x="587589" y="802183"/>
                    <a:pt x="539496" y="914400"/>
                  </a:cubicBezTo>
                  <a:cubicBezTo>
                    <a:pt x="535699" y="923259"/>
                    <a:pt x="534663" y="933211"/>
                    <a:pt x="530352" y="941832"/>
                  </a:cubicBezTo>
                  <a:cubicBezTo>
                    <a:pt x="525437" y="951662"/>
                    <a:pt x="516527" y="959221"/>
                    <a:pt x="512064" y="969264"/>
                  </a:cubicBezTo>
                  <a:cubicBezTo>
                    <a:pt x="504235" y="986880"/>
                    <a:pt x="499872" y="1005840"/>
                    <a:pt x="493776" y="1024128"/>
                  </a:cubicBezTo>
                  <a:lnTo>
                    <a:pt x="484632" y="1051560"/>
                  </a:lnTo>
                  <a:cubicBezTo>
                    <a:pt x="474316" y="1082509"/>
                    <a:pt x="461420" y="1078523"/>
                    <a:pt x="438912" y="1097280"/>
                  </a:cubicBezTo>
                  <a:cubicBezTo>
                    <a:pt x="349032" y="1172180"/>
                    <a:pt x="465120" y="1080216"/>
                    <a:pt x="393192" y="1152144"/>
                  </a:cubicBezTo>
                  <a:cubicBezTo>
                    <a:pt x="385421" y="1159915"/>
                    <a:pt x="374904" y="1164336"/>
                    <a:pt x="365760" y="1170432"/>
                  </a:cubicBezTo>
                  <a:cubicBezTo>
                    <a:pt x="363505" y="1177196"/>
                    <a:pt x="350145" y="1225296"/>
                    <a:pt x="338328" y="1225296"/>
                  </a:cubicBezTo>
                  <a:cubicBezTo>
                    <a:pt x="327338" y="1225296"/>
                    <a:pt x="324503" y="1207907"/>
                    <a:pt x="320040" y="1197864"/>
                  </a:cubicBezTo>
                  <a:cubicBezTo>
                    <a:pt x="312211" y="1180248"/>
                    <a:pt x="307848" y="1161288"/>
                    <a:pt x="301752" y="1143000"/>
                  </a:cubicBezTo>
                  <a:cubicBezTo>
                    <a:pt x="297663" y="1130732"/>
                    <a:pt x="282259" y="1125776"/>
                    <a:pt x="274320" y="1115568"/>
                  </a:cubicBezTo>
                  <a:cubicBezTo>
                    <a:pt x="260826" y="1098218"/>
                    <a:pt x="249936" y="1078992"/>
                    <a:pt x="237744" y="1060704"/>
                  </a:cubicBezTo>
                  <a:cubicBezTo>
                    <a:pt x="197324" y="1000075"/>
                    <a:pt x="244828" y="1067445"/>
                    <a:pt x="192024" y="1005840"/>
                  </a:cubicBezTo>
                  <a:cubicBezTo>
                    <a:pt x="161752" y="970523"/>
                    <a:pt x="171194" y="970194"/>
                    <a:pt x="137160" y="941832"/>
                  </a:cubicBezTo>
                  <a:cubicBezTo>
                    <a:pt x="106008" y="915872"/>
                    <a:pt x="106094" y="929054"/>
                    <a:pt x="73152" y="896112"/>
                  </a:cubicBezTo>
                  <a:cubicBezTo>
                    <a:pt x="65381" y="888341"/>
                    <a:pt x="62635" y="876451"/>
                    <a:pt x="54864" y="868680"/>
                  </a:cubicBezTo>
                  <a:cubicBezTo>
                    <a:pt x="47093" y="860909"/>
                    <a:pt x="35875" y="857427"/>
                    <a:pt x="27432" y="850392"/>
                  </a:cubicBezTo>
                  <a:cubicBezTo>
                    <a:pt x="17498" y="842113"/>
                    <a:pt x="9144" y="832104"/>
                    <a:pt x="0" y="822960"/>
                  </a:cubicBezTo>
                  <a:lnTo>
                    <a:pt x="54864" y="786384"/>
                  </a:lnTo>
                  <a:cubicBezTo>
                    <a:pt x="65321" y="779413"/>
                    <a:pt x="78910" y="778204"/>
                    <a:pt x="91440" y="777240"/>
                  </a:cubicBezTo>
                  <a:cubicBezTo>
                    <a:pt x="158368" y="772092"/>
                    <a:pt x="225552" y="771144"/>
                    <a:pt x="292608" y="768096"/>
                  </a:cubicBezTo>
                  <a:cubicBezTo>
                    <a:pt x="320040" y="765048"/>
                    <a:pt x="347723" y="763749"/>
                    <a:pt x="374904" y="758952"/>
                  </a:cubicBezTo>
                  <a:cubicBezTo>
                    <a:pt x="399656" y="754584"/>
                    <a:pt x="448056" y="740664"/>
                    <a:pt x="448056" y="740664"/>
                  </a:cubicBezTo>
                  <a:cubicBezTo>
                    <a:pt x="526672" y="688253"/>
                    <a:pt x="427204" y="751090"/>
                    <a:pt x="502920" y="713232"/>
                  </a:cubicBezTo>
                  <a:cubicBezTo>
                    <a:pt x="512750" y="708317"/>
                    <a:pt x="521208" y="701040"/>
                    <a:pt x="530352" y="694944"/>
                  </a:cubicBezTo>
                  <a:cubicBezTo>
                    <a:pt x="533400" y="685800"/>
                    <a:pt x="533475" y="675038"/>
                    <a:pt x="539496" y="667512"/>
                  </a:cubicBezTo>
                  <a:cubicBezTo>
                    <a:pt x="552388" y="651398"/>
                    <a:pt x="576289" y="646104"/>
                    <a:pt x="594360" y="640080"/>
                  </a:cubicBezTo>
                  <a:lnTo>
                    <a:pt x="649224" y="603504"/>
                  </a:lnTo>
                  <a:cubicBezTo>
                    <a:pt x="657244" y="598157"/>
                    <a:pt x="667205" y="596250"/>
                    <a:pt x="676656" y="594360"/>
                  </a:cubicBezTo>
                  <a:cubicBezTo>
                    <a:pt x="697790" y="590133"/>
                    <a:pt x="719405" y="588759"/>
                    <a:pt x="740664" y="585216"/>
                  </a:cubicBezTo>
                  <a:cubicBezTo>
                    <a:pt x="755994" y="582661"/>
                    <a:pt x="771212" y="579443"/>
                    <a:pt x="786384" y="576072"/>
                  </a:cubicBezTo>
                  <a:cubicBezTo>
                    <a:pt x="798652" y="573346"/>
                    <a:pt x="810692" y="569654"/>
                    <a:pt x="822960" y="566928"/>
                  </a:cubicBezTo>
                  <a:cubicBezTo>
                    <a:pt x="838132" y="563557"/>
                    <a:pt x="853686" y="561873"/>
                    <a:pt x="868680" y="557784"/>
                  </a:cubicBezTo>
                  <a:cubicBezTo>
                    <a:pt x="887278" y="552712"/>
                    <a:pt x="905256" y="545592"/>
                    <a:pt x="923544" y="539496"/>
                  </a:cubicBezTo>
                  <a:cubicBezTo>
                    <a:pt x="932688" y="536448"/>
                    <a:pt x="941625" y="532690"/>
                    <a:pt x="950976" y="530352"/>
                  </a:cubicBezTo>
                  <a:cubicBezTo>
                    <a:pt x="996903" y="518870"/>
                    <a:pt x="975630" y="525182"/>
                    <a:pt x="1014984" y="512064"/>
                  </a:cubicBezTo>
                  <a:cubicBezTo>
                    <a:pt x="1033272" y="499872"/>
                    <a:pt x="1050189" y="485318"/>
                    <a:pt x="1069848" y="475488"/>
                  </a:cubicBezTo>
                  <a:cubicBezTo>
                    <a:pt x="1082040" y="469392"/>
                    <a:pt x="1095332" y="465123"/>
                    <a:pt x="1106424" y="457200"/>
                  </a:cubicBezTo>
                  <a:cubicBezTo>
                    <a:pt x="1116947" y="449684"/>
                    <a:pt x="1123333" y="437284"/>
                    <a:pt x="1133856" y="429768"/>
                  </a:cubicBezTo>
                  <a:cubicBezTo>
                    <a:pt x="1196461" y="385050"/>
                    <a:pt x="1146030" y="436387"/>
                    <a:pt x="1197864" y="393192"/>
                  </a:cubicBezTo>
                  <a:cubicBezTo>
                    <a:pt x="1230094" y="366333"/>
                    <a:pt x="1236383" y="349129"/>
                    <a:pt x="1261872" y="310896"/>
                  </a:cubicBezTo>
                  <a:cubicBezTo>
                    <a:pt x="1267219" y="302876"/>
                    <a:pt x="1280160" y="304800"/>
                    <a:pt x="1289304" y="301752"/>
                  </a:cubicBezTo>
                  <a:cubicBezTo>
                    <a:pt x="1298448" y="292608"/>
                    <a:pt x="1310953" y="285886"/>
                    <a:pt x="1316736" y="274320"/>
                  </a:cubicBezTo>
                  <a:cubicBezTo>
                    <a:pt x="1322491" y="262810"/>
                    <a:pt x="1324239" y="216266"/>
                    <a:pt x="1335024" y="201168"/>
                  </a:cubicBezTo>
                  <a:cubicBezTo>
                    <a:pt x="1345046" y="187138"/>
                    <a:pt x="1360829" y="178056"/>
                    <a:pt x="1371600" y="164592"/>
                  </a:cubicBezTo>
                  <a:cubicBezTo>
                    <a:pt x="1384784" y="148112"/>
                    <a:pt x="1413828" y="110230"/>
                    <a:pt x="1417320" y="82296"/>
                  </a:cubicBezTo>
                  <a:cubicBezTo>
                    <a:pt x="1419210" y="67174"/>
                    <a:pt x="1472184" y="18288"/>
                    <a:pt x="1435608" y="9144"/>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flipH="1">
              <a:off x="5629656" y="1282946"/>
              <a:ext cx="999744" cy="1143000"/>
            </a:xfrm>
            <a:custGeom>
              <a:avLst/>
              <a:gdLst>
                <a:gd name="connsiteX0" fmla="*/ 1435608 w 1472184"/>
                <a:gd name="connsiteY0" fmla="*/ 9144 h 1225296"/>
                <a:gd name="connsiteX1" fmla="*/ 1197864 w 1472184"/>
                <a:gd name="connsiteY1" fmla="*/ 27432 h 1225296"/>
                <a:gd name="connsiteX2" fmla="*/ 1161288 w 1472184"/>
                <a:gd name="connsiteY2" fmla="*/ 36576 h 1225296"/>
                <a:gd name="connsiteX3" fmla="*/ 1097280 w 1472184"/>
                <a:gd name="connsiteY3" fmla="*/ 45720 h 1225296"/>
                <a:gd name="connsiteX4" fmla="*/ 1042416 w 1472184"/>
                <a:gd name="connsiteY4" fmla="*/ 82296 h 1225296"/>
                <a:gd name="connsiteX5" fmla="*/ 987552 w 1472184"/>
                <a:gd name="connsiteY5" fmla="*/ 118872 h 1225296"/>
                <a:gd name="connsiteX6" fmla="*/ 960120 w 1472184"/>
                <a:gd name="connsiteY6" fmla="*/ 146304 h 1225296"/>
                <a:gd name="connsiteX7" fmla="*/ 932688 w 1472184"/>
                <a:gd name="connsiteY7" fmla="*/ 164592 h 1225296"/>
                <a:gd name="connsiteX8" fmla="*/ 905256 w 1472184"/>
                <a:gd name="connsiteY8" fmla="*/ 201168 h 1225296"/>
                <a:gd name="connsiteX9" fmla="*/ 877824 w 1472184"/>
                <a:gd name="connsiteY9" fmla="*/ 228600 h 1225296"/>
                <a:gd name="connsiteX10" fmla="*/ 822960 w 1472184"/>
                <a:gd name="connsiteY10" fmla="*/ 320040 h 1225296"/>
                <a:gd name="connsiteX11" fmla="*/ 813816 w 1472184"/>
                <a:gd name="connsiteY11" fmla="*/ 347472 h 1225296"/>
                <a:gd name="connsiteX12" fmla="*/ 795528 w 1472184"/>
                <a:gd name="connsiteY12" fmla="*/ 374904 h 1225296"/>
                <a:gd name="connsiteX13" fmla="*/ 786384 w 1472184"/>
                <a:gd name="connsiteY13" fmla="*/ 402336 h 1225296"/>
                <a:gd name="connsiteX14" fmla="*/ 768096 w 1472184"/>
                <a:gd name="connsiteY14" fmla="*/ 429768 h 1225296"/>
                <a:gd name="connsiteX15" fmla="*/ 749808 w 1472184"/>
                <a:gd name="connsiteY15" fmla="*/ 493776 h 1225296"/>
                <a:gd name="connsiteX16" fmla="*/ 731520 w 1472184"/>
                <a:gd name="connsiteY16" fmla="*/ 530352 h 1225296"/>
                <a:gd name="connsiteX17" fmla="*/ 722376 w 1472184"/>
                <a:gd name="connsiteY17" fmla="*/ 557784 h 1225296"/>
                <a:gd name="connsiteX18" fmla="*/ 704088 w 1472184"/>
                <a:gd name="connsiteY18" fmla="*/ 594360 h 1225296"/>
                <a:gd name="connsiteX19" fmla="*/ 694944 w 1472184"/>
                <a:gd name="connsiteY19" fmla="*/ 621792 h 1225296"/>
                <a:gd name="connsiteX20" fmla="*/ 658368 w 1472184"/>
                <a:gd name="connsiteY20" fmla="*/ 685800 h 1225296"/>
                <a:gd name="connsiteX21" fmla="*/ 630936 w 1472184"/>
                <a:gd name="connsiteY21" fmla="*/ 740664 h 1225296"/>
                <a:gd name="connsiteX22" fmla="*/ 585216 w 1472184"/>
                <a:gd name="connsiteY22" fmla="*/ 822960 h 1225296"/>
                <a:gd name="connsiteX23" fmla="*/ 576072 w 1472184"/>
                <a:gd name="connsiteY23" fmla="*/ 850392 h 1225296"/>
                <a:gd name="connsiteX24" fmla="*/ 539496 w 1472184"/>
                <a:gd name="connsiteY24" fmla="*/ 914400 h 1225296"/>
                <a:gd name="connsiteX25" fmla="*/ 530352 w 1472184"/>
                <a:gd name="connsiteY25" fmla="*/ 941832 h 1225296"/>
                <a:gd name="connsiteX26" fmla="*/ 512064 w 1472184"/>
                <a:gd name="connsiteY26" fmla="*/ 969264 h 1225296"/>
                <a:gd name="connsiteX27" fmla="*/ 493776 w 1472184"/>
                <a:gd name="connsiteY27" fmla="*/ 1024128 h 1225296"/>
                <a:gd name="connsiteX28" fmla="*/ 484632 w 1472184"/>
                <a:gd name="connsiteY28" fmla="*/ 1051560 h 1225296"/>
                <a:gd name="connsiteX29" fmla="*/ 438912 w 1472184"/>
                <a:gd name="connsiteY29" fmla="*/ 1097280 h 1225296"/>
                <a:gd name="connsiteX30" fmla="*/ 393192 w 1472184"/>
                <a:gd name="connsiteY30" fmla="*/ 1152144 h 1225296"/>
                <a:gd name="connsiteX31" fmla="*/ 365760 w 1472184"/>
                <a:gd name="connsiteY31" fmla="*/ 1170432 h 1225296"/>
                <a:gd name="connsiteX32" fmla="*/ 338328 w 1472184"/>
                <a:gd name="connsiteY32" fmla="*/ 1225296 h 1225296"/>
                <a:gd name="connsiteX33" fmla="*/ 320040 w 1472184"/>
                <a:gd name="connsiteY33" fmla="*/ 1197864 h 1225296"/>
                <a:gd name="connsiteX34" fmla="*/ 301752 w 1472184"/>
                <a:gd name="connsiteY34" fmla="*/ 1143000 h 1225296"/>
                <a:gd name="connsiteX35" fmla="*/ 274320 w 1472184"/>
                <a:gd name="connsiteY35" fmla="*/ 1115568 h 1225296"/>
                <a:gd name="connsiteX36" fmla="*/ 237744 w 1472184"/>
                <a:gd name="connsiteY36" fmla="*/ 1060704 h 1225296"/>
                <a:gd name="connsiteX37" fmla="*/ 192024 w 1472184"/>
                <a:gd name="connsiteY37" fmla="*/ 1005840 h 1225296"/>
                <a:gd name="connsiteX38" fmla="*/ 137160 w 1472184"/>
                <a:gd name="connsiteY38" fmla="*/ 941832 h 1225296"/>
                <a:gd name="connsiteX39" fmla="*/ 73152 w 1472184"/>
                <a:gd name="connsiteY39" fmla="*/ 896112 h 1225296"/>
                <a:gd name="connsiteX40" fmla="*/ 54864 w 1472184"/>
                <a:gd name="connsiteY40" fmla="*/ 868680 h 1225296"/>
                <a:gd name="connsiteX41" fmla="*/ 27432 w 1472184"/>
                <a:gd name="connsiteY41" fmla="*/ 850392 h 1225296"/>
                <a:gd name="connsiteX42" fmla="*/ 0 w 1472184"/>
                <a:gd name="connsiteY42" fmla="*/ 822960 h 1225296"/>
                <a:gd name="connsiteX43" fmla="*/ 54864 w 1472184"/>
                <a:gd name="connsiteY43" fmla="*/ 786384 h 1225296"/>
                <a:gd name="connsiteX44" fmla="*/ 91440 w 1472184"/>
                <a:gd name="connsiteY44" fmla="*/ 777240 h 1225296"/>
                <a:gd name="connsiteX45" fmla="*/ 292608 w 1472184"/>
                <a:gd name="connsiteY45" fmla="*/ 768096 h 1225296"/>
                <a:gd name="connsiteX46" fmla="*/ 374904 w 1472184"/>
                <a:gd name="connsiteY46" fmla="*/ 758952 h 1225296"/>
                <a:gd name="connsiteX47" fmla="*/ 448056 w 1472184"/>
                <a:gd name="connsiteY47" fmla="*/ 740664 h 1225296"/>
                <a:gd name="connsiteX48" fmla="*/ 502920 w 1472184"/>
                <a:gd name="connsiteY48" fmla="*/ 713232 h 1225296"/>
                <a:gd name="connsiteX49" fmla="*/ 530352 w 1472184"/>
                <a:gd name="connsiteY49" fmla="*/ 694944 h 1225296"/>
                <a:gd name="connsiteX50" fmla="*/ 539496 w 1472184"/>
                <a:gd name="connsiteY50" fmla="*/ 667512 h 1225296"/>
                <a:gd name="connsiteX51" fmla="*/ 594360 w 1472184"/>
                <a:gd name="connsiteY51" fmla="*/ 640080 h 1225296"/>
                <a:gd name="connsiteX52" fmla="*/ 649224 w 1472184"/>
                <a:gd name="connsiteY52" fmla="*/ 603504 h 1225296"/>
                <a:gd name="connsiteX53" fmla="*/ 676656 w 1472184"/>
                <a:gd name="connsiteY53" fmla="*/ 594360 h 1225296"/>
                <a:gd name="connsiteX54" fmla="*/ 740664 w 1472184"/>
                <a:gd name="connsiteY54" fmla="*/ 585216 h 1225296"/>
                <a:gd name="connsiteX55" fmla="*/ 786384 w 1472184"/>
                <a:gd name="connsiteY55" fmla="*/ 576072 h 1225296"/>
                <a:gd name="connsiteX56" fmla="*/ 822960 w 1472184"/>
                <a:gd name="connsiteY56" fmla="*/ 566928 h 1225296"/>
                <a:gd name="connsiteX57" fmla="*/ 868680 w 1472184"/>
                <a:gd name="connsiteY57" fmla="*/ 557784 h 1225296"/>
                <a:gd name="connsiteX58" fmla="*/ 923544 w 1472184"/>
                <a:gd name="connsiteY58" fmla="*/ 539496 h 1225296"/>
                <a:gd name="connsiteX59" fmla="*/ 950976 w 1472184"/>
                <a:gd name="connsiteY59" fmla="*/ 530352 h 1225296"/>
                <a:gd name="connsiteX60" fmla="*/ 1014984 w 1472184"/>
                <a:gd name="connsiteY60" fmla="*/ 512064 h 1225296"/>
                <a:gd name="connsiteX61" fmla="*/ 1069848 w 1472184"/>
                <a:gd name="connsiteY61" fmla="*/ 475488 h 1225296"/>
                <a:gd name="connsiteX62" fmla="*/ 1106424 w 1472184"/>
                <a:gd name="connsiteY62" fmla="*/ 457200 h 1225296"/>
                <a:gd name="connsiteX63" fmla="*/ 1133856 w 1472184"/>
                <a:gd name="connsiteY63" fmla="*/ 429768 h 1225296"/>
                <a:gd name="connsiteX64" fmla="*/ 1197864 w 1472184"/>
                <a:gd name="connsiteY64" fmla="*/ 393192 h 1225296"/>
                <a:gd name="connsiteX65" fmla="*/ 1261872 w 1472184"/>
                <a:gd name="connsiteY65" fmla="*/ 310896 h 1225296"/>
                <a:gd name="connsiteX66" fmla="*/ 1289304 w 1472184"/>
                <a:gd name="connsiteY66" fmla="*/ 301752 h 1225296"/>
                <a:gd name="connsiteX67" fmla="*/ 1316736 w 1472184"/>
                <a:gd name="connsiteY67" fmla="*/ 274320 h 1225296"/>
                <a:gd name="connsiteX68" fmla="*/ 1335024 w 1472184"/>
                <a:gd name="connsiteY68" fmla="*/ 201168 h 1225296"/>
                <a:gd name="connsiteX69" fmla="*/ 1371600 w 1472184"/>
                <a:gd name="connsiteY69" fmla="*/ 164592 h 1225296"/>
                <a:gd name="connsiteX70" fmla="*/ 1417320 w 1472184"/>
                <a:gd name="connsiteY70" fmla="*/ 82296 h 1225296"/>
                <a:gd name="connsiteX71" fmla="*/ 1435608 w 1472184"/>
                <a:gd name="connsiteY71" fmla="*/ 9144 h 122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472184" h="1225296">
                  <a:moveTo>
                    <a:pt x="1435608" y="9144"/>
                  </a:moveTo>
                  <a:cubicBezTo>
                    <a:pt x="1399032" y="0"/>
                    <a:pt x="1231722" y="23200"/>
                    <a:pt x="1197864" y="27432"/>
                  </a:cubicBezTo>
                  <a:cubicBezTo>
                    <a:pt x="1185394" y="28991"/>
                    <a:pt x="1173653" y="34328"/>
                    <a:pt x="1161288" y="36576"/>
                  </a:cubicBezTo>
                  <a:cubicBezTo>
                    <a:pt x="1140083" y="40431"/>
                    <a:pt x="1118616" y="42672"/>
                    <a:pt x="1097280" y="45720"/>
                  </a:cubicBezTo>
                  <a:cubicBezTo>
                    <a:pt x="1078992" y="57912"/>
                    <a:pt x="1057958" y="66754"/>
                    <a:pt x="1042416" y="82296"/>
                  </a:cubicBezTo>
                  <a:cubicBezTo>
                    <a:pt x="1008168" y="116544"/>
                    <a:pt x="1027252" y="105639"/>
                    <a:pt x="987552" y="118872"/>
                  </a:cubicBezTo>
                  <a:cubicBezTo>
                    <a:pt x="978408" y="128016"/>
                    <a:pt x="970054" y="138025"/>
                    <a:pt x="960120" y="146304"/>
                  </a:cubicBezTo>
                  <a:cubicBezTo>
                    <a:pt x="951677" y="153339"/>
                    <a:pt x="940459" y="156821"/>
                    <a:pt x="932688" y="164592"/>
                  </a:cubicBezTo>
                  <a:cubicBezTo>
                    <a:pt x="921912" y="175368"/>
                    <a:pt x="915174" y="189597"/>
                    <a:pt x="905256" y="201168"/>
                  </a:cubicBezTo>
                  <a:cubicBezTo>
                    <a:pt x="896840" y="210986"/>
                    <a:pt x="885763" y="218392"/>
                    <a:pt x="877824" y="228600"/>
                  </a:cubicBezTo>
                  <a:cubicBezTo>
                    <a:pt x="857141" y="255193"/>
                    <a:pt x="836532" y="288372"/>
                    <a:pt x="822960" y="320040"/>
                  </a:cubicBezTo>
                  <a:cubicBezTo>
                    <a:pt x="819163" y="328899"/>
                    <a:pt x="818127" y="338851"/>
                    <a:pt x="813816" y="347472"/>
                  </a:cubicBezTo>
                  <a:cubicBezTo>
                    <a:pt x="808901" y="357302"/>
                    <a:pt x="800443" y="365074"/>
                    <a:pt x="795528" y="374904"/>
                  </a:cubicBezTo>
                  <a:cubicBezTo>
                    <a:pt x="791217" y="383525"/>
                    <a:pt x="790695" y="393715"/>
                    <a:pt x="786384" y="402336"/>
                  </a:cubicBezTo>
                  <a:cubicBezTo>
                    <a:pt x="781469" y="412166"/>
                    <a:pt x="773011" y="419938"/>
                    <a:pt x="768096" y="429768"/>
                  </a:cubicBezTo>
                  <a:cubicBezTo>
                    <a:pt x="757043" y="451874"/>
                    <a:pt x="758597" y="470338"/>
                    <a:pt x="749808" y="493776"/>
                  </a:cubicBezTo>
                  <a:cubicBezTo>
                    <a:pt x="745022" y="506539"/>
                    <a:pt x="736890" y="517823"/>
                    <a:pt x="731520" y="530352"/>
                  </a:cubicBezTo>
                  <a:cubicBezTo>
                    <a:pt x="727723" y="539211"/>
                    <a:pt x="726173" y="548925"/>
                    <a:pt x="722376" y="557784"/>
                  </a:cubicBezTo>
                  <a:cubicBezTo>
                    <a:pt x="717006" y="570313"/>
                    <a:pt x="709458" y="581831"/>
                    <a:pt x="704088" y="594360"/>
                  </a:cubicBezTo>
                  <a:cubicBezTo>
                    <a:pt x="700291" y="603219"/>
                    <a:pt x="698741" y="612933"/>
                    <a:pt x="694944" y="621792"/>
                  </a:cubicBezTo>
                  <a:cubicBezTo>
                    <a:pt x="668208" y="684176"/>
                    <a:pt x="687066" y="634144"/>
                    <a:pt x="658368" y="685800"/>
                  </a:cubicBezTo>
                  <a:cubicBezTo>
                    <a:pt x="648438" y="703674"/>
                    <a:pt x="640727" y="722714"/>
                    <a:pt x="630936" y="740664"/>
                  </a:cubicBezTo>
                  <a:cubicBezTo>
                    <a:pt x="607814" y="783054"/>
                    <a:pt x="602767" y="782007"/>
                    <a:pt x="585216" y="822960"/>
                  </a:cubicBezTo>
                  <a:cubicBezTo>
                    <a:pt x="581419" y="831819"/>
                    <a:pt x="580383" y="841771"/>
                    <a:pt x="576072" y="850392"/>
                  </a:cubicBezTo>
                  <a:cubicBezTo>
                    <a:pt x="530156" y="942224"/>
                    <a:pt x="587589" y="802183"/>
                    <a:pt x="539496" y="914400"/>
                  </a:cubicBezTo>
                  <a:cubicBezTo>
                    <a:pt x="535699" y="923259"/>
                    <a:pt x="534663" y="933211"/>
                    <a:pt x="530352" y="941832"/>
                  </a:cubicBezTo>
                  <a:cubicBezTo>
                    <a:pt x="525437" y="951662"/>
                    <a:pt x="516527" y="959221"/>
                    <a:pt x="512064" y="969264"/>
                  </a:cubicBezTo>
                  <a:cubicBezTo>
                    <a:pt x="504235" y="986880"/>
                    <a:pt x="499872" y="1005840"/>
                    <a:pt x="493776" y="1024128"/>
                  </a:cubicBezTo>
                  <a:lnTo>
                    <a:pt x="484632" y="1051560"/>
                  </a:lnTo>
                  <a:cubicBezTo>
                    <a:pt x="474316" y="1082509"/>
                    <a:pt x="461420" y="1078523"/>
                    <a:pt x="438912" y="1097280"/>
                  </a:cubicBezTo>
                  <a:cubicBezTo>
                    <a:pt x="349032" y="1172180"/>
                    <a:pt x="465120" y="1080216"/>
                    <a:pt x="393192" y="1152144"/>
                  </a:cubicBezTo>
                  <a:cubicBezTo>
                    <a:pt x="385421" y="1159915"/>
                    <a:pt x="374904" y="1164336"/>
                    <a:pt x="365760" y="1170432"/>
                  </a:cubicBezTo>
                  <a:cubicBezTo>
                    <a:pt x="363505" y="1177196"/>
                    <a:pt x="350145" y="1225296"/>
                    <a:pt x="338328" y="1225296"/>
                  </a:cubicBezTo>
                  <a:cubicBezTo>
                    <a:pt x="327338" y="1225296"/>
                    <a:pt x="324503" y="1207907"/>
                    <a:pt x="320040" y="1197864"/>
                  </a:cubicBezTo>
                  <a:cubicBezTo>
                    <a:pt x="312211" y="1180248"/>
                    <a:pt x="307848" y="1161288"/>
                    <a:pt x="301752" y="1143000"/>
                  </a:cubicBezTo>
                  <a:cubicBezTo>
                    <a:pt x="297663" y="1130732"/>
                    <a:pt x="282259" y="1125776"/>
                    <a:pt x="274320" y="1115568"/>
                  </a:cubicBezTo>
                  <a:cubicBezTo>
                    <a:pt x="260826" y="1098218"/>
                    <a:pt x="249936" y="1078992"/>
                    <a:pt x="237744" y="1060704"/>
                  </a:cubicBezTo>
                  <a:cubicBezTo>
                    <a:pt x="197324" y="1000075"/>
                    <a:pt x="244828" y="1067445"/>
                    <a:pt x="192024" y="1005840"/>
                  </a:cubicBezTo>
                  <a:cubicBezTo>
                    <a:pt x="161752" y="970523"/>
                    <a:pt x="171194" y="970194"/>
                    <a:pt x="137160" y="941832"/>
                  </a:cubicBezTo>
                  <a:cubicBezTo>
                    <a:pt x="106008" y="915872"/>
                    <a:pt x="106094" y="929054"/>
                    <a:pt x="73152" y="896112"/>
                  </a:cubicBezTo>
                  <a:cubicBezTo>
                    <a:pt x="65381" y="888341"/>
                    <a:pt x="62635" y="876451"/>
                    <a:pt x="54864" y="868680"/>
                  </a:cubicBezTo>
                  <a:cubicBezTo>
                    <a:pt x="47093" y="860909"/>
                    <a:pt x="35875" y="857427"/>
                    <a:pt x="27432" y="850392"/>
                  </a:cubicBezTo>
                  <a:cubicBezTo>
                    <a:pt x="17498" y="842113"/>
                    <a:pt x="9144" y="832104"/>
                    <a:pt x="0" y="822960"/>
                  </a:cubicBezTo>
                  <a:lnTo>
                    <a:pt x="54864" y="786384"/>
                  </a:lnTo>
                  <a:cubicBezTo>
                    <a:pt x="65321" y="779413"/>
                    <a:pt x="78910" y="778204"/>
                    <a:pt x="91440" y="777240"/>
                  </a:cubicBezTo>
                  <a:cubicBezTo>
                    <a:pt x="158368" y="772092"/>
                    <a:pt x="225552" y="771144"/>
                    <a:pt x="292608" y="768096"/>
                  </a:cubicBezTo>
                  <a:cubicBezTo>
                    <a:pt x="320040" y="765048"/>
                    <a:pt x="347723" y="763749"/>
                    <a:pt x="374904" y="758952"/>
                  </a:cubicBezTo>
                  <a:cubicBezTo>
                    <a:pt x="399656" y="754584"/>
                    <a:pt x="448056" y="740664"/>
                    <a:pt x="448056" y="740664"/>
                  </a:cubicBezTo>
                  <a:cubicBezTo>
                    <a:pt x="526672" y="688253"/>
                    <a:pt x="427204" y="751090"/>
                    <a:pt x="502920" y="713232"/>
                  </a:cubicBezTo>
                  <a:cubicBezTo>
                    <a:pt x="512750" y="708317"/>
                    <a:pt x="521208" y="701040"/>
                    <a:pt x="530352" y="694944"/>
                  </a:cubicBezTo>
                  <a:cubicBezTo>
                    <a:pt x="533400" y="685800"/>
                    <a:pt x="533475" y="675038"/>
                    <a:pt x="539496" y="667512"/>
                  </a:cubicBezTo>
                  <a:cubicBezTo>
                    <a:pt x="552388" y="651398"/>
                    <a:pt x="576289" y="646104"/>
                    <a:pt x="594360" y="640080"/>
                  </a:cubicBezTo>
                  <a:lnTo>
                    <a:pt x="649224" y="603504"/>
                  </a:lnTo>
                  <a:cubicBezTo>
                    <a:pt x="657244" y="598157"/>
                    <a:pt x="667205" y="596250"/>
                    <a:pt x="676656" y="594360"/>
                  </a:cubicBezTo>
                  <a:cubicBezTo>
                    <a:pt x="697790" y="590133"/>
                    <a:pt x="719405" y="588759"/>
                    <a:pt x="740664" y="585216"/>
                  </a:cubicBezTo>
                  <a:cubicBezTo>
                    <a:pt x="755994" y="582661"/>
                    <a:pt x="771212" y="579443"/>
                    <a:pt x="786384" y="576072"/>
                  </a:cubicBezTo>
                  <a:cubicBezTo>
                    <a:pt x="798652" y="573346"/>
                    <a:pt x="810692" y="569654"/>
                    <a:pt x="822960" y="566928"/>
                  </a:cubicBezTo>
                  <a:cubicBezTo>
                    <a:pt x="838132" y="563557"/>
                    <a:pt x="853686" y="561873"/>
                    <a:pt x="868680" y="557784"/>
                  </a:cubicBezTo>
                  <a:cubicBezTo>
                    <a:pt x="887278" y="552712"/>
                    <a:pt x="905256" y="545592"/>
                    <a:pt x="923544" y="539496"/>
                  </a:cubicBezTo>
                  <a:cubicBezTo>
                    <a:pt x="932688" y="536448"/>
                    <a:pt x="941625" y="532690"/>
                    <a:pt x="950976" y="530352"/>
                  </a:cubicBezTo>
                  <a:cubicBezTo>
                    <a:pt x="996903" y="518870"/>
                    <a:pt x="975630" y="525182"/>
                    <a:pt x="1014984" y="512064"/>
                  </a:cubicBezTo>
                  <a:cubicBezTo>
                    <a:pt x="1033272" y="499872"/>
                    <a:pt x="1050189" y="485318"/>
                    <a:pt x="1069848" y="475488"/>
                  </a:cubicBezTo>
                  <a:cubicBezTo>
                    <a:pt x="1082040" y="469392"/>
                    <a:pt x="1095332" y="465123"/>
                    <a:pt x="1106424" y="457200"/>
                  </a:cubicBezTo>
                  <a:cubicBezTo>
                    <a:pt x="1116947" y="449684"/>
                    <a:pt x="1123333" y="437284"/>
                    <a:pt x="1133856" y="429768"/>
                  </a:cubicBezTo>
                  <a:cubicBezTo>
                    <a:pt x="1196461" y="385050"/>
                    <a:pt x="1146030" y="436387"/>
                    <a:pt x="1197864" y="393192"/>
                  </a:cubicBezTo>
                  <a:cubicBezTo>
                    <a:pt x="1230094" y="366333"/>
                    <a:pt x="1236383" y="349129"/>
                    <a:pt x="1261872" y="310896"/>
                  </a:cubicBezTo>
                  <a:cubicBezTo>
                    <a:pt x="1267219" y="302876"/>
                    <a:pt x="1280160" y="304800"/>
                    <a:pt x="1289304" y="301752"/>
                  </a:cubicBezTo>
                  <a:cubicBezTo>
                    <a:pt x="1298448" y="292608"/>
                    <a:pt x="1310953" y="285886"/>
                    <a:pt x="1316736" y="274320"/>
                  </a:cubicBezTo>
                  <a:cubicBezTo>
                    <a:pt x="1322491" y="262810"/>
                    <a:pt x="1324239" y="216266"/>
                    <a:pt x="1335024" y="201168"/>
                  </a:cubicBezTo>
                  <a:cubicBezTo>
                    <a:pt x="1345046" y="187138"/>
                    <a:pt x="1360829" y="178056"/>
                    <a:pt x="1371600" y="164592"/>
                  </a:cubicBezTo>
                  <a:cubicBezTo>
                    <a:pt x="1384784" y="148112"/>
                    <a:pt x="1413828" y="110230"/>
                    <a:pt x="1417320" y="82296"/>
                  </a:cubicBezTo>
                  <a:cubicBezTo>
                    <a:pt x="1419210" y="67174"/>
                    <a:pt x="1472184" y="18288"/>
                    <a:pt x="1435608" y="9144"/>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5334000" y="3416546"/>
              <a:ext cx="341619"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flipH="1">
              <a:off x="5791200" y="3416546"/>
              <a:ext cx="344181"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 name="Group 95"/>
          <p:cNvGrpSpPr/>
          <p:nvPr/>
        </p:nvGrpSpPr>
        <p:grpSpPr>
          <a:xfrm>
            <a:off x="3124200" y="4487446"/>
            <a:ext cx="304800" cy="609600"/>
            <a:chOff x="7461504" y="1371600"/>
            <a:chExt cx="1225296" cy="2629737"/>
          </a:xfrm>
        </p:grpSpPr>
        <p:sp>
          <p:nvSpPr>
            <p:cNvPr id="97" name="Freeform 96"/>
            <p:cNvSpPr/>
            <p:nvPr/>
          </p:nvSpPr>
          <p:spPr>
            <a:xfrm flipH="1">
              <a:off x="8305800" y="2209800"/>
              <a:ext cx="381000" cy="914400"/>
            </a:xfrm>
            <a:custGeom>
              <a:avLst/>
              <a:gdLst>
                <a:gd name="connsiteX0" fmla="*/ 320040 w 320040"/>
                <a:gd name="connsiteY0" fmla="*/ 0 h 969264"/>
                <a:gd name="connsiteX1" fmla="*/ 237744 w 320040"/>
                <a:gd name="connsiteY1" fmla="*/ 18288 h 969264"/>
                <a:gd name="connsiteX2" fmla="*/ 182880 w 320040"/>
                <a:gd name="connsiteY2" fmla="*/ 54864 h 969264"/>
                <a:gd name="connsiteX3" fmla="*/ 164592 w 320040"/>
                <a:gd name="connsiteY3" fmla="*/ 82296 h 969264"/>
                <a:gd name="connsiteX4" fmla="*/ 137160 w 320040"/>
                <a:gd name="connsiteY4" fmla="*/ 100584 h 969264"/>
                <a:gd name="connsiteX5" fmla="*/ 118872 w 320040"/>
                <a:gd name="connsiteY5" fmla="*/ 137160 h 969264"/>
                <a:gd name="connsiteX6" fmla="*/ 91440 w 320040"/>
                <a:gd name="connsiteY6" fmla="*/ 164592 h 969264"/>
                <a:gd name="connsiteX7" fmla="*/ 45720 w 320040"/>
                <a:gd name="connsiteY7" fmla="*/ 219456 h 969264"/>
                <a:gd name="connsiteX8" fmla="*/ 36576 w 320040"/>
                <a:gd name="connsiteY8" fmla="*/ 246888 h 969264"/>
                <a:gd name="connsiteX9" fmla="*/ 27432 w 320040"/>
                <a:gd name="connsiteY9" fmla="*/ 283464 h 969264"/>
                <a:gd name="connsiteX10" fmla="*/ 9144 w 320040"/>
                <a:gd name="connsiteY10" fmla="*/ 320040 h 969264"/>
                <a:gd name="connsiteX11" fmla="*/ 0 w 320040"/>
                <a:gd name="connsiteY11" fmla="*/ 347472 h 969264"/>
                <a:gd name="connsiteX12" fmla="*/ 9144 w 320040"/>
                <a:gd name="connsiteY12" fmla="*/ 658368 h 969264"/>
                <a:gd name="connsiteX13" fmla="*/ 18288 w 320040"/>
                <a:gd name="connsiteY13" fmla="*/ 685800 h 969264"/>
                <a:gd name="connsiteX14" fmla="*/ 36576 w 320040"/>
                <a:gd name="connsiteY14" fmla="*/ 713232 h 969264"/>
                <a:gd name="connsiteX15" fmla="*/ 54864 w 320040"/>
                <a:gd name="connsiteY15" fmla="*/ 749808 h 969264"/>
                <a:gd name="connsiteX16" fmla="*/ 82296 w 320040"/>
                <a:gd name="connsiteY16" fmla="*/ 777240 h 969264"/>
                <a:gd name="connsiteX17" fmla="*/ 118872 w 320040"/>
                <a:gd name="connsiteY17" fmla="*/ 832104 h 969264"/>
                <a:gd name="connsiteX18" fmla="*/ 137160 w 320040"/>
                <a:gd name="connsiteY18" fmla="*/ 859536 h 969264"/>
                <a:gd name="connsiteX19" fmla="*/ 164592 w 320040"/>
                <a:gd name="connsiteY19" fmla="*/ 877824 h 969264"/>
                <a:gd name="connsiteX20" fmla="*/ 210312 w 320040"/>
                <a:gd name="connsiteY20" fmla="*/ 923544 h 969264"/>
                <a:gd name="connsiteX21" fmla="*/ 228600 w 320040"/>
                <a:gd name="connsiteY21" fmla="*/ 950976 h 969264"/>
                <a:gd name="connsiteX22" fmla="*/ 283464 w 320040"/>
                <a:gd name="connsiteY22" fmla="*/ 969264 h 96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 h="969264">
                  <a:moveTo>
                    <a:pt x="320040" y="0"/>
                  </a:moveTo>
                  <a:cubicBezTo>
                    <a:pt x="305154" y="2481"/>
                    <a:pt x="257039" y="7569"/>
                    <a:pt x="237744" y="18288"/>
                  </a:cubicBezTo>
                  <a:cubicBezTo>
                    <a:pt x="218531" y="28962"/>
                    <a:pt x="182880" y="54864"/>
                    <a:pt x="182880" y="54864"/>
                  </a:cubicBezTo>
                  <a:cubicBezTo>
                    <a:pt x="176784" y="64008"/>
                    <a:pt x="172363" y="74525"/>
                    <a:pt x="164592" y="82296"/>
                  </a:cubicBezTo>
                  <a:cubicBezTo>
                    <a:pt x="156821" y="90067"/>
                    <a:pt x="144195" y="92141"/>
                    <a:pt x="137160" y="100584"/>
                  </a:cubicBezTo>
                  <a:cubicBezTo>
                    <a:pt x="128434" y="111056"/>
                    <a:pt x="126795" y="126068"/>
                    <a:pt x="118872" y="137160"/>
                  </a:cubicBezTo>
                  <a:cubicBezTo>
                    <a:pt x="111356" y="147683"/>
                    <a:pt x="99719" y="154658"/>
                    <a:pt x="91440" y="164592"/>
                  </a:cubicBezTo>
                  <a:cubicBezTo>
                    <a:pt x="27787" y="240975"/>
                    <a:pt x="125863" y="139313"/>
                    <a:pt x="45720" y="219456"/>
                  </a:cubicBezTo>
                  <a:cubicBezTo>
                    <a:pt x="42672" y="228600"/>
                    <a:pt x="39224" y="237620"/>
                    <a:pt x="36576" y="246888"/>
                  </a:cubicBezTo>
                  <a:cubicBezTo>
                    <a:pt x="33124" y="258972"/>
                    <a:pt x="31845" y="271697"/>
                    <a:pt x="27432" y="283464"/>
                  </a:cubicBezTo>
                  <a:cubicBezTo>
                    <a:pt x="22646" y="296227"/>
                    <a:pt x="14514" y="307511"/>
                    <a:pt x="9144" y="320040"/>
                  </a:cubicBezTo>
                  <a:cubicBezTo>
                    <a:pt x="5347" y="328899"/>
                    <a:pt x="3048" y="338328"/>
                    <a:pt x="0" y="347472"/>
                  </a:cubicBezTo>
                  <a:cubicBezTo>
                    <a:pt x="3048" y="451104"/>
                    <a:pt x="3548" y="554842"/>
                    <a:pt x="9144" y="658368"/>
                  </a:cubicBezTo>
                  <a:cubicBezTo>
                    <a:pt x="9664" y="667993"/>
                    <a:pt x="13977" y="677179"/>
                    <a:pt x="18288" y="685800"/>
                  </a:cubicBezTo>
                  <a:cubicBezTo>
                    <a:pt x="23203" y="695630"/>
                    <a:pt x="31124" y="703690"/>
                    <a:pt x="36576" y="713232"/>
                  </a:cubicBezTo>
                  <a:cubicBezTo>
                    <a:pt x="43339" y="725067"/>
                    <a:pt x="46941" y="738716"/>
                    <a:pt x="54864" y="749808"/>
                  </a:cubicBezTo>
                  <a:cubicBezTo>
                    <a:pt x="62380" y="760331"/>
                    <a:pt x="74357" y="767032"/>
                    <a:pt x="82296" y="777240"/>
                  </a:cubicBezTo>
                  <a:cubicBezTo>
                    <a:pt x="95790" y="794590"/>
                    <a:pt x="106680" y="813816"/>
                    <a:pt x="118872" y="832104"/>
                  </a:cubicBezTo>
                  <a:lnTo>
                    <a:pt x="137160" y="859536"/>
                  </a:lnTo>
                  <a:cubicBezTo>
                    <a:pt x="143256" y="868680"/>
                    <a:pt x="155448" y="871728"/>
                    <a:pt x="164592" y="877824"/>
                  </a:cubicBezTo>
                  <a:cubicBezTo>
                    <a:pt x="213360" y="950976"/>
                    <a:pt x="149352" y="862584"/>
                    <a:pt x="210312" y="923544"/>
                  </a:cubicBezTo>
                  <a:cubicBezTo>
                    <a:pt x="218083" y="931315"/>
                    <a:pt x="219281" y="945151"/>
                    <a:pt x="228600" y="950976"/>
                  </a:cubicBezTo>
                  <a:cubicBezTo>
                    <a:pt x="244947" y="961193"/>
                    <a:pt x="283464" y="969264"/>
                    <a:pt x="283464" y="96926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Smiley Face 97"/>
            <p:cNvSpPr/>
            <p:nvPr/>
          </p:nvSpPr>
          <p:spPr>
            <a:xfrm>
              <a:off x="7620000" y="1371600"/>
              <a:ext cx="685800" cy="685800"/>
            </a:xfrm>
            <a:prstGeom prst="smileyFac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7656819" y="3429000"/>
              <a:ext cx="341619"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flipH="1">
              <a:off x="8229600" y="3429000"/>
              <a:ext cx="344181"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7696200" y="2971800"/>
              <a:ext cx="664464" cy="505968"/>
            </a:xfrm>
            <a:custGeom>
              <a:avLst/>
              <a:gdLst>
                <a:gd name="connsiteX0" fmla="*/ 82296 w 636332"/>
                <a:gd name="connsiteY0" fmla="*/ 0 h 356869"/>
                <a:gd name="connsiteX1" fmla="*/ 64008 w 636332"/>
                <a:gd name="connsiteY1" fmla="*/ 137160 h 356869"/>
                <a:gd name="connsiteX2" fmla="*/ 45720 w 636332"/>
                <a:gd name="connsiteY2" fmla="*/ 192024 h 356869"/>
                <a:gd name="connsiteX3" fmla="*/ 9144 w 636332"/>
                <a:gd name="connsiteY3" fmla="*/ 283464 h 356869"/>
                <a:gd name="connsiteX4" fmla="*/ 0 w 636332"/>
                <a:gd name="connsiteY4" fmla="*/ 310896 h 356869"/>
                <a:gd name="connsiteX5" fmla="*/ 9144 w 636332"/>
                <a:gd name="connsiteY5" fmla="*/ 338328 h 356869"/>
                <a:gd name="connsiteX6" fmla="*/ 36576 w 636332"/>
                <a:gd name="connsiteY6" fmla="*/ 347472 h 356869"/>
                <a:gd name="connsiteX7" fmla="*/ 329184 w 636332"/>
                <a:gd name="connsiteY7" fmla="*/ 338328 h 356869"/>
                <a:gd name="connsiteX8" fmla="*/ 338328 w 636332"/>
                <a:gd name="connsiteY8" fmla="*/ 128016 h 356869"/>
                <a:gd name="connsiteX9" fmla="*/ 347472 w 636332"/>
                <a:gd name="connsiteY9" fmla="*/ 155448 h 356869"/>
                <a:gd name="connsiteX10" fmla="*/ 356616 w 636332"/>
                <a:gd name="connsiteY10" fmla="*/ 329184 h 356869"/>
                <a:gd name="connsiteX11" fmla="*/ 603504 w 636332"/>
                <a:gd name="connsiteY11" fmla="*/ 320040 h 356869"/>
                <a:gd name="connsiteX12" fmla="*/ 594360 w 636332"/>
                <a:gd name="connsiteY12" fmla="*/ 210312 h 356869"/>
                <a:gd name="connsiteX13" fmla="*/ 576072 w 636332"/>
                <a:gd name="connsiteY13" fmla="*/ 82296 h 356869"/>
                <a:gd name="connsiteX14" fmla="*/ 566928 w 636332"/>
                <a:gd name="connsiteY14" fmla="*/ 0 h 35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332" h="356869">
                  <a:moveTo>
                    <a:pt x="82296" y="0"/>
                  </a:moveTo>
                  <a:cubicBezTo>
                    <a:pt x="76046" y="68746"/>
                    <a:pt x="79812" y="84480"/>
                    <a:pt x="64008" y="137160"/>
                  </a:cubicBezTo>
                  <a:cubicBezTo>
                    <a:pt x="58469" y="155624"/>
                    <a:pt x="54341" y="174782"/>
                    <a:pt x="45720" y="192024"/>
                  </a:cubicBezTo>
                  <a:cubicBezTo>
                    <a:pt x="18811" y="245842"/>
                    <a:pt x="31743" y="215668"/>
                    <a:pt x="9144" y="283464"/>
                  </a:cubicBezTo>
                  <a:lnTo>
                    <a:pt x="0" y="310896"/>
                  </a:lnTo>
                  <a:cubicBezTo>
                    <a:pt x="3048" y="320040"/>
                    <a:pt x="2328" y="331512"/>
                    <a:pt x="9144" y="338328"/>
                  </a:cubicBezTo>
                  <a:cubicBezTo>
                    <a:pt x="15960" y="345144"/>
                    <a:pt x="26937" y="347472"/>
                    <a:pt x="36576" y="347472"/>
                  </a:cubicBezTo>
                  <a:cubicBezTo>
                    <a:pt x="134160" y="347472"/>
                    <a:pt x="231648" y="341376"/>
                    <a:pt x="329184" y="338328"/>
                  </a:cubicBezTo>
                  <a:cubicBezTo>
                    <a:pt x="332232" y="268224"/>
                    <a:pt x="331346" y="197838"/>
                    <a:pt x="338328" y="128016"/>
                  </a:cubicBezTo>
                  <a:cubicBezTo>
                    <a:pt x="339287" y="118425"/>
                    <a:pt x="346599" y="145849"/>
                    <a:pt x="347472" y="155448"/>
                  </a:cubicBezTo>
                  <a:cubicBezTo>
                    <a:pt x="352722" y="213202"/>
                    <a:pt x="353568" y="271272"/>
                    <a:pt x="356616" y="329184"/>
                  </a:cubicBezTo>
                  <a:cubicBezTo>
                    <a:pt x="438912" y="326136"/>
                    <a:pt x="529846" y="356869"/>
                    <a:pt x="603504" y="320040"/>
                  </a:cubicBezTo>
                  <a:cubicBezTo>
                    <a:pt x="636332" y="303626"/>
                    <a:pt x="598012" y="246833"/>
                    <a:pt x="594360" y="210312"/>
                  </a:cubicBezTo>
                  <a:cubicBezTo>
                    <a:pt x="584721" y="113919"/>
                    <a:pt x="587895" y="165054"/>
                    <a:pt x="576072" y="82296"/>
                  </a:cubicBezTo>
                  <a:cubicBezTo>
                    <a:pt x="566550" y="15642"/>
                    <a:pt x="566928" y="32537"/>
                    <a:pt x="566928" y="0"/>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7620000" y="2133600"/>
              <a:ext cx="762000" cy="838200"/>
            </a:xfrm>
            <a:custGeom>
              <a:avLst/>
              <a:gdLst>
                <a:gd name="connsiteX0" fmla="*/ 473288 w 942140"/>
                <a:gd name="connsiteY0" fmla="*/ 18288 h 1069848"/>
                <a:gd name="connsiteX1" fmla="*/ 281264 w 942140"/>
                <a:gd name="connsiteY1" fmla="*/ 27432 h 1069848"/>
                <a:gd name="connsiteX2" fmla="*/ 244688 w 942140"/>
                <a:gd name="connsiteY2" fmla="*/ 36576 h 1069848"/>
                <a:gd name="connsiteX3" fmla="*/ 189824 w 942140"/>
                <a:gd name="connsiteY3" fmla="*/ 64008 h 1069848"/>
                <a:gd name="connsiteX4" fmla="*/ 153248 w 942140"/>
                <a:gd name="connsiteY4" fmla="*/ 109728 h 1069848"/>
                <a:gd name="connsiteX5" fmla="*/ 134960 w 942140"/>
                <a:gd name="connsiteY5" fmla="*/ 137160 h 1069848"/>
                <a:gd name="connsiteX6" fmla="*/ 107528 w 942140"/>
                <a:gd name="connsiteY6" fmla="*/ 246888 h 1069848"/>
                <a:gd name="connsiteX7" fmla="*/ 153248 w 942140"/>
                <a:gd name="connsiteY7" fmla="*/ 932688 h 1069848"/>
                <a:gd name="connsiteX8" fmla="*/ 171536 w 942140"/>
                <a:gd name="connsiteY8" fmla="*/ 987552 h 1069848"/>
                <a:gd name="connsiteX9" fmla="*/ 189824 w 942140"/>
                <a:gd name="connsiteY9" fmla="*/ 1042416 h 1069848"/>
                <a:gd name="connsiteX10" fmla="*/ 244688 w 942140"/>
                <a:gd name="connsiteY10" fmla="*/ 1069848 h 1069848"/>
                <a:gd name="connsiteX11" fmla="*/ 820760 w 942140"/>
                <a:gd name="connsiteY11" fmla="*/ 1060704 h 1069848"/>
                <a:gd name="connsiteX12" fmla="*/ 857336 w 942140"/>
                <a:gd name="connsiteY12" fmla="*/ 1014984 h 1069848"/>
                <a:gd name="connsiteX13" fmla="*/ 893912 w 942140"/>
                <a:gd name="connsiteY13" fmla="*/ 960120 h 1069848"/>
                <a:gd name="connsiteX14" fmla="*/ 903056 w 942140"/>
                <a:gd name="connsiteY14" fmla="*/ 932688 h 1069848"/>
                <a:gd name="connsiteX15" fmla="*/ 921344 w 942140"/>
                <a:gd name="connsiteY15" fmla="*/ 905256 h 1069848"/>
                <a:gd name="connsiteX16" fmla="*/ 939632 w 942140"/>
                <a:gd name="connsiteY16" fmla="*/ 850392 h 1069848"/>
                <a:gd name="connsiteX17" fmla="*/ 930488 w 942140"/>
                <a:gd name="connsiteY17" fmla="*/ 237744 h 1069848"/>
                <a:gd name="connsiteX18" fmla="*/ 903056 w 942140"/>
                <a:gd name="connsiteY18" fmla="*/ 210312 h 1069848"/>
                <a:gd name="connsiteX19" fmla="*/ 857336 w 942140"/>
                <a:gd name="connsiteY19" fmla="*/ 173736 h 1069848"/>
                <a:gd name="connsiteX20" fmla="*/ 820760 w 942140"/>
                <a:gd name="connsiteY20" fmla="*/ 118872 h 1069848"/>
                <a:gd name="connsiteX21" fmla="*/ 811616 w 942140"/>
                <a:gd name="connsiteY21" fmla="*/ 91440 h 1069848"/>
                <a:gd name="connsiteX22" fmla="*/ 756752 w 942140"/>
                <a:gd name="connsiteY22" fmla="*/ 54864 h 1069848"/>
                <a:gd name="connsiteX23" fmla="*/ 637880 w 942140"/>
                <a:gd name="connsiteY23" fmla="*/ 45720 h 1069848"/>
                <a:gd name="connsiteX24" fmla="*/ 555584 w 942140"/>
                <a:gd name="connsiteY24" fmla="*/ 18288 h 1069848"/>
                <a:gd name="connsiteX25" fmla="*/ 528152 w 942140"/>
                <a:gd name="connsiteY25" fmla="*/ 9144 h 1069848"/>
                <a:gd name="connsiteX26" fmla="*/ 500720 w 942140"/>
                <a:gd name="connsiteY26" fmla="*/ 0 h 1069848"/>
                <a:gd name="connsiteX27" fmla="*/ 473288 w 942140"/>
                <a:gd name="connsiteY27" fmla="*/ 18288 h 106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2140" h="1069848">
                  <a:moveTo>
                    <a:pt x="473288" y="18288"/>
                  </a:moveTo>
                  <a:cubicBezTo>
                    <a:pt x="436712" y="22860"/>
                    <a:pt x="345140" y="22322"/>
                    <a:pt x="281264" y="27432"/>
                  </a:cubicBezTo>
                  <a:cubicBezTo>
                    <a:pt x="268737" y="28434"/>
                    <a:pt x="256239" y="31626"/>
                    <a:pt x="244688" y="36576"/>
                  </a:cubicBezTo>
                  <a:cubicBezTo>
                    <a:pt x="120607" y="89754"/>
                    <a:pt x="305415" y="25478"/>
                    <a:pt x="189824" y="64008"/>
                  </a:cubicBezTo>
                  <a:cubicBezTo>
                    <a:pt x="143581" y="94837"/>
                    <a:pt x="175332" y="65561"/>
                    <a:pt x="153248" y="109728"/>
                  </a:cubicBezTo>
                  <a:cubicBezTo>
                    <a:pt x="148333" y="119558"/>
                    <a:pt x="139423" y="127117"/>
                    <a:pt x="134960" y="137160"/>
                  </a:cubicBezTo>
                  <a:cubicBezTo>
                    <a:pt x="115639" y="180632"/>
                    <a:pt x="115196" y="200882"/>
                    <a:pt x="107528" y="246888"/>
                  </a:cubicBezTo>
                  <a:cubicBezTo>
                    <a:pt x="116991" y="899801"/>
                    <a:pt x="0" y="702815"/>
                    <a:pt x="153248" y="932688"/>
                  </a:cubicBezTo>
                  <a:cubicBezTo>
                    <a:pt x="163941" y="948728"/>
                    <a:pt x="165440" y="969264"/>
                    <a:pt x="171536" y="987552"/>
                  </a:cubicBezTo>
                  <a:lnTo>
                    <a:pt x="189824" y="1042416"/>
                  </a:lnTo>
                  <a:cubicBezTo>
                    <a:pt x="194255" y="1055710"/>
                    <a:pt x="234037" y="1066298"/>
                    <a:pt x="244688" y="1069848"/>
                  </a:cubicBezTo>
                  <a:cubicBezTo>
                    <a:pt x="436712" y="1066800"/>
                    <a:pt x="628910" y="1069424"/>
                    <a:pt x="820760" y="1060704"/>
                  </a:cubicBezTo>
                  <a:cubicBezTo>
                    <a:pt x="853500" y="1059216"/>
                    <a:pt x="847095" y="1033418"/>
                    <a:pt x="857336" y="1014984"/>
                  </a:cubicBezTo>
                  <a:cubicBezTo>
                    <a:pt x="868010" y="995771"/>
                    <a:pt x="886961" y="980972"/>
                    <a:pt x="893912" y="960120"/>
                  </a:cubicBezTo>
                  <a:cubicBezTo>
                    <a:pt x="896960" y="950976"/>
                    <a:pt x="898745" y="941309"/>
                    <a:pt x="903056" y="932688"/>
                  </a:cubicBezTo>
                  <a:cubicBezTo>
                    <a:pt x="907971" y="922858"/>
                    <a:pt x="916881" y="915299"/>
                    <a:pt x="921344" y="905256"/>
                  </a:cubicBezTo>
                  <a:cubicBezTo>
                    <a:pt x="929173" y="887640"/>
                    <a:pt x="939632" y="850392"/>
                    <a:pt x="939632" y="850392"/>
                  </a:cubicBezTo>
                  <a:cubicBezTo>
                    <a:pt x="936584" y="646176"/>
                    <a:pt x="942140" y="441650"/>
                    <a:pt x="930488" y="237744"/>
                  </a:cubicBezTo>
                  <a:cubicBezTo>
                    <a:pt x="929750" y="224833"/>
                    <a:pt x="911335" y="220246"/>
                    <a:pt x="903056" y="210312"/>
                  </a:cubicBezTo>
                  <a:cubicBezTo>
                    <a:pt x="871240" y="172133"/>
                    <a:pt x="902369" y="188747"/>
                    <a:pt x="857336" y="173736"/>
                  </a:cubicBezTo>
                  <a:cubicBezTo>
                    <a:pt x="845144" y="155448"/>
                    <a:pt x="827711" y="139724"/>
                    <a:pt x="820760" y="118872"/>
                  </a:cubicBezTo>
                  <a:cubicBezTo>
                    <a:pt x="817712" y="109728"/>
                    <a:pt x="816963" y="99460"/>
                    <a:pt x="811616" y="91440"/>
                  </a:cubicBezTo>
                  <a:cubicBezTo>
                    <a:pt x="797892" y="70854"/>
                    <a:pt x="781154" y="57914"/>
                    <a:pt x="756752" y="54864"/>
                  </a:cubicBezTo>
                  <a:cubicBezTo>
                    <a:pt x="717318" y="49935"/>
                    <a:pt x="677504" y="48768"/>
                    <a:pt x="637880" y="45720"/>
                  </a:cubicBezTo>
                  <a:lnTo>
                    <a:pt x="555584" y="18288"/>
                  </a:lnTo>
                  <a:lnTo>
                    <a:pt x="528152" y="9144"/>
                  </a:lnTo>
                  <a:lnTo>
                    <a:pt x="500720" y="0"/>
                  </a:lnTo>
                  <a:cubicBezTo>
                    <a:pt x="452316" y="12101"/>
                    <a:pt x="509864" y="13716"/>
                    <a:pt x="473288" y="182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7982712" y="2048256"/>
              <a:ext cx="0" cy="100584"/>
            </a:xfrm>
            <a:custGeom>
              <a:avLst/>
              <a:gdLst>
                <a:gd name="connsiteX0" fmla="*/ 0 w 0"/>
                <a:gd name="connsiteY0" fmla="*/ 100584 h 100584"/>
                <a:gd name="connsiteX1" fmla="*/ 0 w 0"/>
                <a:gd name="connsiteY1" fmla="*/ 0 h 100584"/>
              </a:gdLst>
              <a:ahLst/>
              <a:cxnLst>
                <a:cxn ang="0">
                  <a:pos x="connsiteX0" y="connsiteY0"/>
                </a:cxn>
                <a:cxn ang="0">
                  <a:pos x="connsiteX1" y="connsiteY1"/>
                </a:cxn>
              </a:cxnLst>
              <a:rect l="l" t="t" r="r" b="b"/>
              <a:pathLst>
                <a:path h="100584">
                  <a:moveTo>
                    <a:pt x="0" y="100584"/>
                  </a:moveTo>
                  <a:lnTo>
                    <a:pt x="0" y="0"/>
                  </a:ln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a:off x="7461504" y="2185416"/>
              <a:ext cx="320040" cy="969264"/>
            </a:xfrm>
            <a:custGeom>
              <a:avLst/>
              <a:gdLst>
                <a:gd name="connsiteX0" fmla="*/ 320040 w 320040"/>
                <a:gd name="connsiteY0" fmla="*/ 0 h 969264"/>
                <a:gd name="connsiteX1" fmla="*/ 237744 w 320040"/>
                <a:gd name="connsiteY1" fmla="*/ 18288 h 969264"/>
                <a:gd name="connsiteX2" fmla="*/ 182880 w 320040"/>
                <a:gd name="connsiteY2" fmla="*/ 54864 h 969264"/>
                <a:gd name="connsiteX3" fmla="*/ 164592 w 320040"/>
                <a:gd name="connsiteY3" fmla="*/ 82296 h 969264"/>
                <a:gd name="connsiteX4" fmla="*/ 137160 w 320040"/>
                <a:gd name="connsiteY4" fmla="*/ 100584 h 969264"/>
                <a:gd name="connsiteX5" fmla="*/ 118872 w 320040"/>
                <a:gd name="connsiteY5" fmla="*/ 137160 h 969264"/>
                <a:gd name="connsiteX6" fmla="*/ 91440 w 320040"/>
                <a:gd name="connsiteY6" fmla="*/ 164592 h 969264"/>
                <a:gd name="connsiteX7" fmla="*/ 45720 w 320040"/>
                <a:gd name="connsiteY7" fmla="*/ 219456 h 969264"/>
                <a:gd name="connsiteX8" fmla="*/ 36576 w 320040"/>
                <a:gd name="connsiteY8" fmla="*/ 246888 h 969264"/>
                <a:gd name="connsiteX9" fmla="*/ 27432 w 320040"/>
                <a:gd name="connsiteY9" fmla="*/ 283464 h 969264"/>
                <a:gd name="connsiteX10" fmla="*/ 9144 w 320040"/>
                <a:gd name="connsiteY10" fmla="*/ 320040 h 969264"/>
                <a:gd name="connsiteX11" fmla="*/ 0 w 320040"/>
                <a:gd name="connsiteY11" fmla="*/ 347472 h 969264"/>
                <a:gd name="connsiteX12" fmla="*/ 9144 w 320040"/>
                <a:gd name="connsiteY12" fmla="*/ 658368 h 969264"/>
                <a:gd name="connsiteX13" fmla="*/ 18288 w 320040"/>
                <a:gd name="connsiteY13" fmla="*/ 685800 h 969264"/>
                <a:gd name="connsiteX14" fmla="*/ 36576 w 320040"/>
                <a:gd name="connsiteY14" fmla="*/ 713232 h 969264"/>
                <a:gd name="connsiteX15" fmla="*/ 54864 w 320040"/>
                <a:gd name="connsiteY15" fmla="*/ 749808 h 969264"/>
                <a:gd name="connsiteX16" fmla="*/ 82296 w 320040"/>
                <a:gd name="connsiteY16" fmla="*/ 777240 h 969264"/>
                <a:gd name="connsiteX17" fmla="*/ 118872 w 320040"/>
                <a:gd name="connsiteY17" fmla="*/ 832104 h 969264"/>
                <a:gd name="connsiteX18" fmla="*/ 137160 w 320040"/>
                <a:gd name="connsiteY18" fmla="*/ 859536 h 969264"/>
                <a:gd name="connsiteX19" fmla="*/ 164592 w 320040"/>
                <a:gd name="connsiteY19" fmla="*/ 877824 h 969264"/>
                <a:gd name="connsiteX20" fmla="*/ 210312 w 320040"/>
                <a:gd name="connsiteY20" fmla="*/ 923544 h 969264"/>
                <a:gd name="connsiteX21" fmla="*/ 228600 w 320040"/>
                <a:gd name="connsiteY21" fmla="*/ 950976 h 969264"/>
                <a:gd name="connsiteX22" fmla="*/ 283464 w 320040"/>
                <a:gd name="connsiteY22" fmla="*/ 969264 h 96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 h="969264">
                  <a:moveTo>
                    <a:pt x="320040" y="0"/>
                  </a:moveTo>
                  <a:cubicBezTo>
                    <a:pt x="305154" y="2481"/>
                    <a:pt x="257039" y="7569"/>
                    <a:pt x="237744" y="18288"/>
                  </a:cubicBezTo>
                  <a:cubicBezTo>
                    <a:pt x="218531" y="28962"/>
                    <a:pt x="182880" y="54864"/>
                    <a:pt x="182880" y="54864"/>
                  </a:cubicBezTo>
                  <a:cubicBezTo>
                    <a:pt x="176784" y="64008"/>
                    <a:pt x="172363" y="74525"/>
                    <a:pt x="164592" y="82296"/>
                  </a:cubicBezTo>
                  <a:cubicBezTo>
                    <a:pt x="156821" y="90067"/>
                    <a:pt x="144195" y="92141"/>
                    <a:pt x="137160" y="100584"/>
                  </a:cubicBezTo>
                  <a:cubicBezTo>
                    <a:pt x="128434" y="111056"/>
                    <a:pt x="126795" y="126068"/>
                    <a:pt x="118872" y="137160"/>
                  </a:cubicBezTo>
                  <a:cubicBezTo>
                    <a:pt x="111356" y="147683"/>
                    <a:pt x="99719" y="154658"/>
                    <a:pt x="91440" y="164592"/>
                  </a:cubicBezTo>
                  <a:cubicBezTo>
                    <a:pt x="27787" y="240975"/>
                    <a:pt x="125863" y="139313"/>
                    <a:pt x="45720" y="219456"/>
                  </a:cubicBezTo>
                  <a:cubicBezTo>
                    <a:pt x="42672" y="228600"/>
                    <a:pt x="39224" y="237620"/>
                    <a:pt x="36576" y="246888"/>
                  </a:cubicBezTo>
                  <a:cubicBezTo>
                    <a:pt x="33124" y="258972"/>
                    <a:pt x="31845" y="271697"/>
                    <a:pt x="27432" y="283464"/>
                  </a:cubicBezTo>
                  <a:cubicBezTo>
                    <a:pt x="22646" y="296227"/>
                    <a:pt x="14514" y="307511"/>
                    <a:pt x="9144" y="320040"/>
                  </a:cubicBezTo>
                  <a:cubicBezTo>
                    <a:pt x="5347" y="328899"/>
                    <a:pt x="3048" y="338328"/>
                    <a:pt x="0" y="347472"/>
                  </a:cubicBezTo>
                  <a:cubicBezTo>
                    <a:pt x="3048" y="451104"/>
                    <a:pt x="3548" y="554842"/>
                    <a:pt x="9144" y="658368"/>
                  </a:cubicBezTo>
                  <a:cubicBezTo>
                    <a:pt x="9664" y="667993"/>
                    <a:pt x="13977" y="677179"/>
                    <a:pt x="18288" y="685800"/>
                  </a:cubicBezTo>
                  <a:cubicBezTo>
                    <a:pt x="23203" y="695630"/>
                    <a:pt x="31124" y="703690"/>
                    <a:pt x="36576" y="713232"/>
                  </a:cubicBezTo>
                  <a:cubicBezTo>
                    <a:pt x="43339" y="725067"/>
                    <a:pt x="46941" y="738716"/>
                    <a:pt x="54864" y="749808"/>
                  </a:cubicBezTo>
                  <a:cubicBezTo>
                    <a:pt x="62380" y="760331"/>
                    <a:pt x="74357" y="767032"/>
                    <a:pt x="82296" y="777240"/>
                  </a:cubicBezTo>
                  <a:cubicBezTo>
                    <a:pt x="95790" y="794590"/>
                    <a:pt x="106680" y="813816"/>
                    <a:pt x="118872" y="832104"/>
                  </a:cubicBezTo>
                  <a:lnTo>
                    <a:pt x="137160" y="859536"/>
                  </a:lnTo>
                  <a:cubicBezTo>
                    <a:pt x="143256" y="868680"/>
                    <a:pt x="155448" y="871728"/>
                    <a:pt x="164592" y="877824"/>
                  </a:cubicBezTo>
                  <a:cubicBezTo>
                    <a:pt x="213360" y="950976"/>
                    <a:pt x="149352" y="862584"/>
                    <a:pt x="210312" y="923544"/>
                  </a:cubicBezTo>
                  <a:cubicBezTo>
                    <a:pt x="218083" y="931315"/>
                    <a:pt x="219281" y="945151"/>
                    <a:pt x="228600" y="950976"/>
                  </a:cubicBezTo>
                  <a:cubicBezTo>
                    <a:pt x="244947" y="961193"/>
                    <a:pt x="283464" y="969264"/>
                    <a:pt x="283464" y="96926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 name="Group 104"/>
          <p:cNvGrpSpPr/>
          <p:nvPr/>
        </p:nvGrpSpPr>
        <p:grpSpPr>
          <a:xfrm>
            <a:off x="304800" y="4944646"/>
            <a:ext cx="304800" cy="609600"/>
            <a:chOff x="7461504" y="1371600"/>
            <a:chExt cx="1225296" cy="2629737"/>
          </a:xfrm>
        </p:grpSpPr>
        <p:sp>
          <p:nvSpPr>
            <p:cNvPr id="106" name="Freeform 105"/>
            <p:cNvSpPr/>
            <p:nvPr/>
          </p:nvSpPr>
          <p:spPr>
            <a:xfrm flipH="1">
              <a:off x="8305800" y="2209800"/>
              <a:ext cx="381000" cy="914400"/>
            </a:xfrm>
            <a:custGeom>
              <a:avLst/>
              <a:gdLst>
                <a:gd name="connsiteX0" fmla="*/ 320040 w 320040"/>
                <a:gd name="connsiteY0" fmla="*/ 0 h 969264"/>
                <a:gd name="connsiteX1" fmla="*/ 237744 w 320040"/>
                <a:gd name="connsiteY1" fmla="*/ 18288 h 969264"/>
                <a:gd name="connsiteX2" fmla="*/ 182880 w 320040"/>
                <a:gd name="connsiteY2" fmla="*/ 54864 h 969264"/>
                <a:gd name="connsiteX3" fmla="*/ 164592 w 320040"/>
                <a:gd name="connsiteY3" fmla="*/ 82296 h 969264"/>
                <a:gd name="connsiteX4" fmla="*/ 137160 w 320040"/>
                <a:gd name="connsiteY4" fmla="*/ 100584 h 969264"/>
                <a:gd name="connsiteX5" fmla="*/ 118872 w 320040"/>
                <a:gd name="connsiteY5" fmla="*/ 137160 h 969264"/>
                <a:gd name="connsiteX6" fmla="*/ 91440 w 320040"/>
                <a:gd name="connsiteY6" fmla="*/ 164592 h 969264"/>
                <a:gd name="connsiteX7" fmla="*/ 45720 w 320040"/>
                <a:gd name="connsiteY7" fmla="*/ 219456 h 969264"/>
                <a:gd name="connsiteX8" fmla="*/ 36576 w 320040"/>
                <a:gd name="connsiteY8" fmla="*/ 246888 h 969264"/>
                <a:gd name="connsiteX9" fmla="*/ 27432 w 320040"/>
                <a:gd name="connsiteY9" fmla="*/ 283464 h 969264"/>
                <a:gd name="connsiteX10" fmla="*/ 9144 w 320040"/>
                <a:gd name="connsiteY10" fmla="*/ 320040 h 969264"/>
                <a:gd name="connsiteX11" fmla="*/ 0 w 320040"/>
                <a:gd name="connsiteY11" fmla="*/ 347472 h 969264"/>
                <a:gd name="connsiteX12" fmla="*/ 9144 w 320040"/>
                <a:gd name="connsiteY12" fmla="*/ 658368 h 969264"/>
                <a:gd name="connsiteX13" fmla="*/ 18288 w 320040"/>
                <a:gd name="connsiteY13" fmla="*/ 685800 h 969264"/>
                <a:gd name="connsiteX14" fmla="*/ 36576 w 320040"/>
                <a:gd name="connsiteY14" fmla="*/ 713232 h 969264"/>
                <a:gd name="connsiteX15" fmla="*/ 54864 w 320040"/>
                <a:gd name="connsiteY15" fmla="*/ 749808 h 969264"/>
                <a:gd name="connsiteX16" fmla="*/ 82296 w 320040"/>
                <a:gd name="connsiteY16" fmla="*/ 777240 h 969264"/>
                <a:gd name="connsiteX17" fmla="*/ 118872 w 320040"/>
                <a:gd name="connsiteY17" fmla="*/ 832104 h 969264"/>
                <a:gd name="connsiteX18" fmla="*/ 137160 w 320040"/>
                <a:gd name="connsiteY18" fmla="*/ 859536 h 969264"/>
                <a:gd name="connsiteX19" fmla="*/ 164592 w 320040"/>
                <a:gd name="connsiteY19" fmla="*/ 877824 h 969264"/>
                <a:gd name="connsiteX20" fmla="*/ 210312 w 320040"/>
                <a:gd name="connsiteY20" fmla="*/ 923544 h 969264"/>
                <a:gd name="connsiteX21" fmla="*/ 228600 w 320040"/>
                <a:gd name="connsiteY21" fmla="*/ 950976 h 969264"/>
                <a:gd name="connsiteX22" fmla="*/ 283464 w 320040"/>
                <a:gd name="connsiteY22" fmla="*/ 969264 h 96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 h="969264">
                  <a:moveTo>
                    <a:pt x="320040" y="0"/>
                  </a:moveTo>
                  <a:cubicBezTo>
                    <a:pt x="305154" y="2481"/>
                    <a:pt x="257039" y="7569"/>
                    <a:pt x="237744" y="18288"/>
                  </a:cubicBezTo>
                  <a:cubicBezTo>
                    <a:pt x="218531" y="28962"/>
                    <a:pt x="182880" y="54864"/>
                    <a:pt x="182880" y="54864"/>
                  </a:cubicBezTo>
                  <a:cubicBezTo>
                    <a:pt x="176784" y="64008"/>
                    <a:pt x="172363" y="74525"/>
                    <a:pt x="164592" y="82296"/>
                  </a:cubicBezTo>
                  <a:cubicBezTo>
                    <a:pt x="156821" y="90067"/>
                    <a:pt x="144195" y="92141"/>
                    <a:pt x="137160" y="100584"/>
                  </a:cubicBezTo>
                  <a:cubicBezTo>
                    <a:pt x="128434" y="111056"/>
                    <a:pt x="126795" y="126068"/>
                    <a:pt x="118872" y="137160"/>
                  </a:cubicBezTo>
                  <a:cubicBezTo>
                    <a:pt x="111356" y="147683"/>
                    <a:pt x="99719" y="154658"/>
                    <a:pt x="91440" y="164592"/>
                  </a:cubicBezTo>
                  <a:cubicBezTo>
                    <a:pt x="27787" y="240975"/>
                    <a:pt x="125863" y="139313"/>
                    <a:pt x="45720" y="219456"/>
                  </a:cubicBezTo>
                  <a:cubicBezTo>
                    <a:pt x="42672" y="228600"/>
                    <a:pt x="39224" y="237620"/>
                    <a:pt x="36576" y="246888"/>
                  </a:cubicBezTo>
                  <a:cubicBezTo>
                    <a:pt x="33124" y="258972"/>
                    <a:pt x="31845" y="271697"/>
                    <a:pt x="27432" y="283464"/>
                  </a:cubicBezTo>
                  <a:cubicBezTo>
                    <a:pt x="22646" y="296227"/>
                    <a:pt x="14514" y="307511"/>
                    <a:pt x="9144" y="320040"/>
                  </a:cubicBezTo>
                  <a:cubicBezTo>
                    <a:pt x="5347" y="328899"/>
                    <a:pt x="3048" y="338328"/>
                    <a:pt x="0" y="347472"/>
                  </a:cubicBezTo>
                  <a:cubicBezTo>
                    <a:pt x="3048" y="451104"/>
                    <a:pt x="3548" y="554842"/>
                    <a:pt x="9144" y="658368"/>
                  </a:cubicBezTo>
                  <a:cubicBezTo>
                    <a:pt x="9664" y="667993"/>
                    <a:pt x="13977" y="677179"/>
                    <a:pt x="18288" y="685800"/>
                  </a:cubicBezTo>
                  <a:cubicBezTo>
                    <a:pt x="23203" y="695630"/>
                    <a:pt x="31124" y="703690"/>
                    <a:pt x="36576" y="713232"/>
                  </a:cubicBezTo>
                  <a:cubicBezTo>
                    <a:pt x="43339" y="725067"/>
                    <a:pt x="46941" y="738716"/>
                    <a:pt x="54864" y="749808"/>
                  </a:cubicBezTo>
                  <a:cubicBezTo>
                    <a:pt x="62380" y="760331"/>
                    <a:pt x="74357" y="767032"/>
                    <a:pt x="82296" y="777240"/>
                  </a:cubicBezTo>
                  <a:cubicBezTo>
                    <a:pt x="95790" y="794590"/>
                    <a:pt x="106680" y="813816"/>
                    <a:pt x="118872" y="832104"/>
                  </a:cubicBezTo>
                  <a:lnTo>
                    <a:pt x="137160" y="859536"/>
                  </a:lnTo>
                  <a:cubicBezTo>
                    <a:pt x="143256" y="868680"/>
                    <a:pt x="155448" y="871728"/>
                    <a:pt x="164592" y="877824"/>
                  </a:cubicBezTo>
                  <a:cubicBezTo>
                    <a:pt x="213360" y="950976"/>
                    <a:pt x="149352" y="862584"/>
                    <a:pt x="210312" y="923544"/>
                  </a:cubicBezTo>
                  <a:cubicBezTo>
                    <a:pt x="218083" y="931315"/>
                    <a:pt x="219281" y="945151"/>
                    <a:pt x="228600" y="950976"/>
                  </a:cubicBezTo>
                  <a:cubicBezTo>
                    <a:pt x="244947" y="961193"/>
                    <a:pt x="283464" y="969264"/>
                    <a:pt x="283464" y="96926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Smiley Face 106"/>
            <p:cNvSpPr/>
            <p:nvPr/>
          </p:nvSpPr>
          <p:spPr>
            <a:xfrm>
              <a:off x="7620000" y="1371600"/>
              <a:ext cx="685800" cy="685800"/>
            </a:xfrm>
            <a:prstGeom prst="smileyFac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7656819" y="3429000"/>
              <a:ext cx="341619"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flipH="1">
              <a:off x="8229600" y="3429000"/>
              <a:ext cx="344181"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reeform 109"/>
            <p:cNvSpPr/>
            <p:nvPr/>
          </p:nvSpPr>
          <p:spPr>
            <a:xfrm>
              <a:off x="7696200" y="2971800"/>
              <a:ext cx="664464" cy="505968"/>
            </a:xfrm>
            <a:custGeom>
              <a:avLst/>
              <a:gdLst>
                <a:gd name="connsiteX0" fmla="*/ 82296 w 636332"/>
                <a:gd name="connsiteY0" fmla="*/ 0 h 356869"/>
                <a:gd name="connsiteX1" fmla="*/ 64008 w 636332"/>
                <a:gd name="connsiteY1" fmla="*/ 137160 h 356869"/>
                <a:gd name="connsiteX2" fmla="*/ 45720 w 636332"/>
                <a:gd name="connsiteY2" fmla="*/ 192024 h 356869"/>
                <a:gd name="connsiteX3" fmla="*/ 9144 w 636332"/>
                <a:gd name="connsiteY3" fmla="*/ 283464 h 356869"/>
                <a:gd name="connsiteX4" fmla="*/ 0 w 636332"/>
                <a:gd name="connsiteY4" fmla="*/ 310896 h 356869"/>
                <a:gd name="connsiteX5" fmla="*/ 9144 w 636332"/>
                <a:gd name="connsiteY5" fmla="*/ 338328 h 356869"/>
                <a:gd name="connsiteX6" fmla="*/ 36576 w 636332"/>
                <a:gd name="connsiteY6" fmla="*/ 347472 h 356869"/>
                <a:gd name="connsiteX7" fmla="*/ 329184 w 636332"/>
                <a:gd name="connsiteY7" fmla="*/ 338328 h 356869"/>
                <a:gd name="connsiteX8" fmla="*/ 338328 w 636332"/>
                <a:gd name="connsiteY8" fmla="*/ 128016 h 356869"/>
                <a:gd name="connsiteX9" fmla="*/ 347472 w 636332"/>
                <a:gd name="connsiteY9" fmla="*/ 155448 h 356869"/>
                <a:gd name="connsiteX10" fmla="*/ 356616 w 636332"/>
                <a:gd name="connsiteY10" fmla="*/ 329184 h 356869"/>
                <a:gd name="connsiteX11" fmla="*/ 603504 w 636332"/>
                <a:gd name="connsiteY11" fmla="*/ 320040 h 356869"/>
                <a:gd name="connsiteX12" fmla="*/ 594360 w 636332"/>
                <a:gd name="connsiteY12" fmla="*/ 210312 h 356869"/>
                <a:gd name="connsiteX13" fmla="*/ 576072 w 636332"/>
                <a:gd name="connsiteY13" fmla="*/ 82296 h 356869"/>
                <a:gd name="connsiteX14" fmla="*/ 566928 w 636332"/>
                <a:gd name="connsiteY14" fmla="*/ 0 h 35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332" h="356869">
                  <a:moveTo>
                    <a:pt x="82296" y="0"/>
                  </a:moveTo>
                  <a:cubicBezTo>
                    <a:pt x="76046" y="68746"/>
                    <a:pt x="79812" y="84480"/>
                    <a:pt x="64008" y="137160"/>
                  </a:cubicBezTo>
                  <a:cubicBezTo>
                    <a:pt x="58469" y="155624"/>
                    <a:pt x="54341" y="174782"/>
                    <a:pt x="45720" y="192024"/>
                  </a:cubicBezTo>
                  <a:cubicBezTo>
                    <a:pt x="18811" y="245842"/>
                    <a:pt x="31743" y="215668"/>
                    <a:pt x="9144" y="283464"/>
                  </a:cubicBezTo>
                  <a:lnTo>
                    <a:pt x="0" y="310896"/>
                  </a:lnTo>
                  <a:cubicBezTo>
                    <a:pt x="3048" y="320040"/>
                    <a:pt x="2328" y="331512"/>
                    <a:pt x="9144" y="338328"/>
                  </a:cubicBezTo>
                  <a:cubicBezTo>
                    <a:pt x="15960" y="345144"/>
                    <a:pt x="26937" y="347472"/>
                    <a:pt x="36576" y="347472"/>
                  </a:cubicBezTo>
                  <a:cubicBezTo>
                    <a:pt x="134160" y="347472"/>
                    <a:pt x="231648" y="341376"/>
                    <a:pt x="329184" y="338328"/>
                  </a:cubicBezTo>
                  <a:cubicBezTo>
                    <a:pt x="332232" y="268224"/>
                    <a:pt x="331346" y="197838"/>
                    <a:pt x="338328" y="128016"/>
                  </a:cubicBezTo>
                  <a:cubicBezTo>
                    <a:pt x="339287" y="118425"/>
                    <a:pt x="346599" y="145849"/>
                    <a:pt x="347472" y="155448"/>
                  </a:cubicBezTo>
                  <a:cubicBezTo>
                    <a:pt x="352722" y="213202"/>
                    <a:pt x="353568" y="271272"/>
                    <a:pt x="356616" y="329184"/>
                  </a:cubicBezTo>
                  <a:cubicBezTo>
                    <a:pt x="438912" y="326136"/>
                    <a:pt x="529846" y="356869"/>
                    <a:pt x="603504" y="320040"/>
                  </a:cubicBezTo>
                  <a:cubicBezTo>
                    <a:pt x="636332" y="303626"/>
                    <a:pt x="598012" y="246833"/>
                    <a:pt x="594360" y="210312"/>
                  </a:cubicBezTo>
                  <a:cubicBezTo>
                    <a:pt x="584721" y="113919"/>
                    <a:pt x="587895" y="165054"/>
                    <a:pt x="576072" y="82296"/>
                  </a:cubicBezTo>
                  <a:cubicBezTo>
                    <a:pt x="566550" y="15642"/>
                    <a:pt x="566928" y="32537"/>
                    <a:pt x="566928" y="0"/>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Freeform 110"/>
            <p:cNvSpPr/>
            <p:nvPr/>
          </p:nvSpPr>
          <p:spPr>
            <a:xfrm>
              <a:off x="7620000" y="2133600"/>
              <a:ext cx="762000" cy="838200"/>
            </a:xfrm>
            <a:custGeom>
              <a:avLst/>
              <a:gdLst>
                <a:gd name="connsiteX0" fmla="*/ 473288 w 942140"/>
                <a:gd name="connsiteY0" fmla="*/ 18288 h 1069848"/>
                <a:gd name="connsiteX1" fmla="*/ 281264 w 942140"/>
                <a:gd name="connsiteY1" fmla="*/ 27432 h 1069848"/>
                <a:gd name="connsiteX2" fmla="*/ 244688 w 942140"/>
                <a:gd name="connsiteY2" fmla="*/ 36576 h 1069848"/>
                <a:gd name="connsiteX3" fmla="*/ 189824 w 942140"/>
                <a:gd name="connsiteY3" fmla="*/ 64008 h 1069848"/>
                <a:gd name="connsiteX4" fmla="*/ 153248 w 942140"/>
                <a:gd name="connsiteY4" fmla="*/ 109728 h 1069848"/>
                <a:gd name="connsiteX5" fmla="*/ 134960 w 942140"/>
                <a:gd name="connsiteY5" fmla="*/ 137160 h 1069848"/>
                <a:gd name="connsiteX6" fmla="*/ 107528 w 942140"/>
                <a:gd name="connsiteY6" fmla="*/ 246888 h 1069848"/>
                <a:gd name="connsiteX7" fmla="*/ 153248 w 942140"/>
                <a:gd name="connsiteY7" fmla="*/ 932688 h 1069848"/>
                <a:gd name="connsiteX8" fmla="*/ 171536 w 942140"/>
                <a:gd name="connsiteY8" fmla="*/ 987552 h 1069848"/>
                <a:gd name="connsiteX9" fmla="*/ 189824 w 942140"/>
                <a:gd name="connsiteY9" fmla="*/ 1042416 h 1069848"/>
                <a:gd name="connsiteX10" fmla="*/ 244688 w 942140"/>
                <a:gd name="connsiteY10" fmla="*/ 1069848 h 1069848"/>
                <a:gd name="connsiteX11" fmla="*/ 820760 w 942140"/>
                <a:gd name="connsiteY11" fmla="*/ 1060704 h 1069848"/>
                <a:gd name="connsiteX12" fmla="*/ 857336 w 942140"/>
                <a:gd name="connsiteY12" fmla="*/ 1014984 h 1069848"/>
                <a:gd name="connsiteX13" fmla="*/ 893912 w 942140"/>
                <a:gd name="connsiteY13" fmla="*/ 960120 h 1069848"/>
                <a:gd name="connsiteX14" fmla="*/ 903056 w 942140"/>
                <a:gd name="connsiteY14" fmla="*/ 932688 h 1069848"/>
                <a:gd name="connsiteX15" fmla="*/ 921344 w 942140"/>
                <a:gd name="connsiteY15" fmla="*/ 905256 h 1069848"/>
                <a:gd name="connsiteX16" fmla="*/ 939632 w 942140"/>
                <a:gd name="connsiteY16" fmla="*/ 850392 h 1069848"/>
                <a:gd name="connsiteX17" fmla="*/ 930488 w 942140"/>
                <a:gd name="connsiteY17" fmla="*/ 237744 h 1069848"/>
                <a:gd name="connsiteX18" fmla="*/ 903056 w 942140"/>
                <a:gd name="connsiteY18" fmla="*/ 210312 h 1069848"/>
                <a:gd name="connsiteX19" fmla="*/ 857336 w 942140"/>
                <a:gd name="connsiteY19" fmla="*/ 173736 h 1069848"/>
                <a:gd name="connsiteX20" fmla="*/ 820760 w 942140"/>
                <a:gd name="connsiteY20" fmla="*/ 118872 h 1069848"/>
                <a:gd name="connsiteX21" fmla="*/ 811616 w 942140"/>
                <a:gd name="connsiteY21" fmla="*/ 91440 h 1069848"/>
                <a:gd name="connsiteX22" fmla="*/ 756752 w 942140"/>
                <a:gd name="connsiteY22" fmla="*/ 54864 h 1069848"/>
                <a:gd name="connsiteX23" fmla="*/ 637880 w 942140"/>
                <a:gd name="connsiteY23" fmla="*/ 45720 h 1069848"/>
                <a:gd name="connsiteX24" fmla="*/ 555584 w 942140"/>
                <a:gd name="connsiteY24" fmla="*/ 18288 h 1069848"/>
                <a:gd name="connsiteX25" fmla="*/ 528152 w 942140"/>
                <a:gd name="connsiteY25" fmla="*/ 9144 h 1069848"/>
                <a:gd name="connsiteX26" fmla="*/ 500720 w 942140"/>
                <a:gd name="connsiteY26" fmla="*/ 0 h 1069848"/>
                <a:gd name="connsiteX27" fmla="*/ 473288 w 942140"/>
                <a:gd name="connsiteY27" fmla="*/ 18288 h 106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2140" h="1069848">
                  <a:moveTo>
                    <a:pt x="473288" y="18288"/>
                  </a:moveTo>
                  <a:cubicBezTo>
                    <a:pt x="436712" y="22860"/>
                    <a:pt x="345140" y="22322"/>
                    <a:pt x="281264" y="27432"/>
                  </a:cubicBezTo>
                  <a:cubicBezTo>
                    <a:pt x="268737" y="28434"/>
                    <a:pt x="256239" y="31626"/>
                    <a:pt x="244688" y="36576"/>
                  </a:cubicBezTo>
                  <a:cubicBezTo>
                    <a:pt x="120607" y="89754"/>
                    <a:pt x="305415" y="25478"/>
                    <a:pt x="189824" y="64008"/>
                  </a:cubicBezTo>
                  <a:cubicBezTo>
                    <a:pt x="143581" y="94837"/>
                    <a:pt x="175332" y="65561"/>
                    <a:pt x="153248" y="109728"/>
                  </a:cubicBezTo>
                  <a:cubicBezTo>
                    <a:pt x="148333" y="119558"/>
                    <a:pt x="139423" y="127117"/>
                    <a:pt x="134960" y="137160"/>
                  </a:cubicBezTo>
                  <a:cubicBezTo>
                    <a:pt x="115639" y="180632"/>
                    <a:pt x="115196" y="200882"/>
                    <a:pt x="107528" y="246888"/>
                  </a:cubicBezTo>
                  <a:cubicBezTo>
                    <a:pt x="116991" y="899801"/>
                    <a:pt x="0" y="702815"/>
                    <a:pt x="153248" y="932688"/>
                  </a:cubicBezTo>
                  <a:cubicBezTo>
                    <a:pt x="163941" y="948728"/>
                    <a:pt x="165440" y="969264"/>
                    <a:pt x="171536" y="987552"/>
                  </a:cubicBezTo>
                  <a:lnTo>
                    <a:pt x="189824" y="1042416"/>
                  </a:lnTo>
                  <a:cubicBezTo>
                    <a:pt x="194255" y="1055710"/>
                    <a:pt x="234037" y="1066298"/>
                    <a:pt x="244688" y="1069848"/>
                  </a:cubicBezTo>
                  <a:cubicBezTo>
                    <a:pt x="436712" y="1066800"/>
                    <a:pt x="628910" y="1069424"/>
                    <a:pt x="820760" y="1060704"/>
                  </a:cubicBezTo>
                  <a:cubicBezTo>
                    <a:pt x="853500" y="1059216"/>
                    <a:pt x="847095" y="1033418"/>
                    <a:pt x="857336" y="1014984"/>
                  </a:cubicBezTo>
                  <a:cubicBezTo>
                    <a:pt x="868010" y="995771"/>
                    <a:pt x="886961" y="980972"/>
                    <a:pt x="893912" y="960120"/>
                  </a:cubicBezTo>
                  <a:cubicBezTo>
                    <a:pt x="896960" y="950976"/>
                    <a:pt x="898745" y="941309"/>
                    <a:pt x="903056" y="932688"/>
                  </a:cubicBezTo>
                  <a:cubicBezTo>
                    <a:pt x="907971" y="922858"/>
                    <a:pt x="916881" y="915299"/>
                    <a:pt x="921344" y="905256"/>
                  </a:cubicBezTo>
                  <a:cubicBezTo>
                    <a:pt x="929173" y="887640"/>
                    <a:pt x="939632" y="850392"/>
                    <a:pt x="939632" y="850392"/>
                  </a:cubicBezTo>
                  <a:cubicBezTo>
                    <a:pt x="936584" y="646176"/>
                    <a:pt x="942140" y="441650"/>
                    <a:pt x="930488" y="237744"/>
                  </a:cubicBezTo>
                  <a:cubicBezTo>
                    <a:pt x="929750" y="224833"/>
                    <a:pt x="911335" y="220246"/>
                    <a:pt x="903056" y="210312"/>
                  </a:cubicBezTo>
                  <a:cubicBezTo>
                    <a:pt x="871240" y="172133"/>
                    <a:pt x="902369" y="188747"/>
                    <a:pt x="857336" y="173736"/>
                  </a:cubicBezTo>
                  <a:cubicBezTo>
                    <a:pt x="845144" y="155448"/>
                    <a:pt x="827711" y="139724"/>
                    <a:pt x="820760" y="118872"/>
                  </a:cubicBezTo>
                  <a:cubicBezTo>
                    <a:pt x="817712" y="109728"/>
                    <a:pt x="816963" y="99460"/>
                    <a:pt x="811616" y="91440"/>
                  </a:cubicBezTo>
                  <a:cubicBezTo>
                    <a:pt x="797892" y="70854"/>
                    <a:pt x="781154" y="57914"/>
                    <a:pt x="756752" y="54864"/>
                  </a:cubicBezTo>
                  <a:cubicBezTo>
                    <a:pt x="717318" y="49935"/>
                    <a:pt x="677504" y="48768"/>
                    <a:pt x="637880" y="45720"/>
                  </a:cubicBezTo>
                  <a:lnTo>
                    <a:pt x="555584" y="18288"/>
                  </a:lnTo>
                  <a:lnTo>
                    <a:pt x="528152" y="9144"/>
                  </a:lnTo>
                  <a:lnTo>
                    <a:pt x="500720" y="0"/>
                  </a:lnTo>
                  <a:cubicBezTo>
                    <a:pt x="452316" y="12101"/>
                    <a:pt x="509864" y="13716"/>
                    <a:pt x="473288" y="182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7982712" y="2048256"/>
              <a:ext cx="0" cy="100584"/>
            </a:xfrm>
            <a:custGeom>
              <a:avLst/>
              <a:gdLst>
                <a:gd name="connsiteX0" fmla="*/ 0 w 0"/>
                <a:gd name="connsiteY0" fmla="*/ 100584 h 100584"/>
                <a:gd name="connsiteX1" fmla="*/ 0 w 0"/>
                <a:gd name="connsiteY1" fmla="*/ 0 h 100584"/>
              </a:gdLst>
              <a:ahLst/>
              <a:cxnLst>
                <a:cxn ang="0">
                  <a:pos x="connsiteX0" y="connsiteY0"/>
                </a:cxn>
                <a:cxn ang="0">
                  <a:pos x="connsiteX1" y="connsiteY1"/>
                </a:cxn>
              </a:cxnLst>
              <a:rect l="l" t="t" r="r" b="b"/>
              <a:pathLst>
                <a:path h="100584">
                  <a:moveTo>
                    <a:pt x="0" y="100584"/>
                  </a:moveTo>
                  <a:lnTo>
                    <a:pt x="0" y="0"/>
                  </a:ln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a:off x="7461504" y="2185416"/>
              <a:ext cx="320040" cy="969264"/>
            </a:xfrm>
            <a:custGeom>
              <a:avLst/>
              <a:gdLst>
                <a:gd name="connsiteX0" fmla="*/ 320040 w 320040"/>
                <a:gd name="connsiteY0" fmla="*/ 0 h 969264"/>
                <a:gd name="connsiteX1" fmla="*/ 237744 w 320040"/>
                <a:gd name="connsiteY1" fmla="*/ 18288 h 969264"/>
                <a:gd name="connsiteX2" fmla="*/ 182880 w 320040"/>
                <a:gd name="connsiteY2" fmla="*/ 54864 h 969264"/>
                <a:gd name="connsiteX3" fmla="*/ 164592 w 320040"/>
                <a:gd name="connsiteY3" fmla="*/ 82296 h 969264"/>
                <a:gd name="connsiteX4" fmla="*/ 137160 w 320040"/>
                <a:gd name="connsiteY4" fmla="*/ 100584 h 969264"/>
                <a:gd name="connsiteX5" fmla="*/ 118872 w 320040"/>
                <a:gd name="connsiteY5" fmla="*/ 137160 h 969264"/>
                <a:gd name="connsiteX6" fmla="*/ 91440 w 320040"/>
                <a:gd name="connsiteY6" fmla="*/ 164592 h 969264"/>
                <a:gd name="connsiteX7" fmla="*/ 45720 w 320040"/>
                <a:gd name="connsiteY7" fmla="*/ 219456 h 969264"/>
                <a:gd name="connsiteX8" fmla="*/ 36576 w 320040"/>
                <a:gd name="connsiteY8" fmla="*/ 246888 h 969264"/>
                <a:gd name="connsiteX9" fmla="*/ 27432 w 320040"/>
                <a:gd name="connsiteY9" fmla="*/ 283464 h 969264"/>
                <a:gd name="connsiteX10" fmla="*/ 9144 w 320040"/>
                <a:gd name="connsiteY10" fmla="*/ 320040 h 969264"/>
                <a:gd name="connsiteX11" fmla="*/ 0 w 320040"/>
                <a:gd name="connsiteY11" fmla="*/ 347472 h 969264"/>
                <a:gd name="connsiteX12" fmla="*/ 9144 w 320040"/>
                <a:gd name="connsiteY12" fmla="*/ 658368 h 969264"/>
                <a:gd name="connsiteX13" fmla="*/ 18288 w 320040"/>
                <a:gd name="connsiteY13" fmla="*/ 685800 h 969264"/>
                <a:gd name="connsiteX14" fmla="*/ 36576 w 320040"/>
                <a:gd name="connsiteY14" fmla="*/ 713232 h 969264"/>
                <a:gd name="connsiteX15" fmla="*/ 54864 w 320040"/>
                <a:gd name="connsiteY15" fmla="*/ 749808 h 969264"/>
                <a:gd name="connsiteX16" fmla="*/ 82296 w 320040"/>
                <a:gd name="connsiteY16" fmla="*/ 777240 h 969264"/>
                <a:gd name="connsiteX17" fmla="*/ 118872 w 320040"/>
                <a:gd name="connsiteY17" fmla="*/ 832104 h 969264"/>
                <a:gd name="connsiteX18" fmla="*/ 137160 w 320040"/>
                <a:gd name="connsiteY18" fmla="*/ 859536 h 969264"/>
                <a:gd name="connsiteX19" fmla="*/ 164592 w 320040"/>
                <a:gd name="connsiteY19" fmla="*/ 877824 h 969264"/>
                <a:gd name="connsiteX20" fmla="*/ 210312 w 320040"/>
                <a:gd name="connsiteY20" fmla="*/ 923544 h 969264"/>
                <a:gd name="connsiteX21" fmla="*/ 228600 w 320040"/>
                <a:gd name="connsiteY21" fmla="*/ 950976 h 969264"/>
                <a:gd name="connsiteX22" fmla="*/ 283464 w 320040"/>
                <a:gd name="connsiteY22" fmla="*/ 969264 h 96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 h="969264">
                  <a:moveTo>
                    <a:pt x="320040" y="0"/>
                  </a:moveTo>
                  <a:cubicBezTo>
                    <a:pt x="305154" y="2481"/>
                    <a:pt x="257039" y="7569"/>
                    <a:pt x="237744" y="18288"/>
                  </a:cubicBezTo>
                  <a:cubicBezTo>
                    <a:pt x="218531" y="28962"/>
                    <a:pt x="182880" y="54864"/>
                    <a:pt x="182880" y="54864"/>
                  </a:cubicBezTo>
                  <a:cubicBezTo>
                    <a:pt x="176784" y="64008"/>
                    <a:pt x="172363" y="74525"/>
                    <a:pt x="164592" y="82296"/>
                  </a:cubicBezTo>
                  <a:cubicBezTo>
                    <a:pt x="156821" y="90067"/>
                    <a:pt x="144195" y="92141"/>
                    <a:pt x="137160" y="100584"/>
                  </a:cubicBezTo>
                  <a:cubicBezTo>
                    <a:pt x="128434" y="111056"/>
                    <a:pt x="126795" y="126068"/>
                    <a:pt x="118872" y="137160"/>
                  </a:cubicBezTo>
                  <a:cubicBezTo>
                    <a:pt x="111356" y="147683"/>
                    <a:pt x="99719" y="154658"/>
                    <a:pt x="91440" y="164592"/>
                  </a:cubicBezTo>
                  <a:cubicBezTo>
                    <a:pt x="27787" y="240975"/>
                    <a:pt x="125863" y="139313"/>
                    <a:pt x="45720" y="219456"/>
                  </a:cubicBezTo>
                  <a:cubicBezTo>
                    <a:pt x="42672" y="228600"/>
                    <a:pt x="39224" y="237620"/>
                    <a:pt x="36576" y="246888"/>
                  </a:cubicBezTo>
                  <a:cubicBezTo>
                    <a:pt x="33124" y="258972"/>
                    <a:pt x="31845" y="271697"/>
                    <a:pt x="27432" y="283464"/>
                  </a:cubicBezTo>
                  <a:cubicBezTo>
                    <a:pt x="22646" y="296227"/>
                    <a:pt x="14514" y="307511"/>
                    <a:pt x="9144" y="320040"/>
                  </a:cubicBezTo>
                  <a:cubicBezTo>
                    <a:pt x="5347" y="328899"/>
                    <a:pt x="3048" y="338328"/>
                    <a:pt x="0" y="347472"/>
                  </a:cubicBezTo>
                  <a:cubicBezTo>
                    <a:pt x="3048" y="451104"/>
                    <a:pt x="3548" y="554842"/>
                    <a:pt x="9144" y="658368"/>
                  </a:cubicBezTo>
                  <a:cubicBezTo>
                    <a:pt x="9664" y="667993"/>
                    <a:pt x="13977" y="677179"/>
                    <a:pt x="18288" y="685800"/>
                  </a:cubicBezTo>
                  <a:cubicBezTo>
                    <a:pt x="23203" y="695630"/>
                    <a:pt x="31124" y="703690"/>
                    <a:pt x="36576" y="713232"/>
                  </a:cubicBezTo>
                  <a:cubicBezTo>
                    <a:pt x="43339" y="725067"/>
                    <a:pt x="46941" y="738716"/>
                    <a:pt x="54864" y="749808"/>
                  </a:cubicBezTo>
                  <a:cubicBezTo>
                    <a:pt x="62380" y="760331"/>
                    <a:pt x="74357" y="767032"/>
                    <a:pt x="82296" y="777240"/>
                  </a:cubicBezTo>
                  <a:cubicBezTo>
                    <a:pt x="95790" y="794590"/>
                    <a:pt x="106680" y="813816"/>
                    <a:pt x="118872" y="832104"/>
                  </a:cubicBezTo>
                  <a:lnTo>
                    <a:pt x="137160" y="859536"/>
                  </a:lnTo>
                  <a:cubicBezTo>
                    <a:pt x="143256" y="868680"/>
                    <a:pt x="155448" y="871728"/>
                    <a:pt x="164592" y="877824"/>
                  </a:cubicBezTo>
                  <a:cubicBezTo>
                    <a:pt x="213360" y="950976"/>
                    <a:pt x="149352" y="862584"/>
                    <a:pt x="210312" y="923544"/>
                  </a:cubicBezTo>
                  <a:cubicBezTo>
                    <a:pt x="218083" y="931315"/>
                    <a:pt x="219281" y="945151"/>
                    <a:pt x="228600" y="950976"/>
                  </a:cubicBezTo>
                  <a:cubicBezTo>
                    <a:pt x="244947" y="961193"/>
                    <a:pt x="283464" y="969264"/>
                    <a:pt x="283464" y="96926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13"/>
          <p:cNvGrpSpPr/>
          <p:nvPr/>
        </p:nvGrpSpPr>
        <p:grpSpPr>
          <a:xfrm>
            <a:off x="228600" y="1820446"/>
            <a:ext cx="457200" cy="533400"/>
            <a:chOff x="4724400" y="1282946"/>
            <a:chExt cx="1905000" cy="2705937"/>
          </a:xfrm>
        </p:grpSpPr>
        <p:sp>
          <p:nvSpPr>
            <p:cNvPr id="115" name="Freeform 114"/>
            <p:cNvSpPr/>
            <p:nvPr/>
          </p:nvSpPr>
          <p:spPr>
            <a:xfrm flipH="1">
              <a:off x="5257800" y="2349746"/>
              <a:ext cx="381000" cy="685800"/>
            </a:xfrm>
            <a:custGeom>
              <a:avLst/>
              <a:gdLst>
                <a:gd name="connsiteX0" fmla="*/ 0 w 602925"/>
                <a:gd name="connsiteY0" fmla="*/ 40074 h 863034"/>
                <a:gd name="connsiteX1" fmla="*/ 36576 w 602925"/>
                <a:gd name="connsiteY1" fmla="*/ 21786 h 863034"/>
                <a:gd name="connsiteX2" fmla="*/ 210312 w 602925"/>
                <a:gd name="connsiteY2" fmla="*/ 21786 h 863034"/>
                <a:gd name="connsiteX3" fmla="*/ 320040 w 602925"/>
                <a:gd name="connsiteY3" fmla="*/ 85794 h 863034"/>
                <a:gd name="connsiteX4" fmla="*/ 393192 w 602925"/>
                <a:gd name="connsiteY4" fmla="*/ 104082 h 863034"/>
                <a:gd name="connsiteX5" fmla="*/ 429768 w 602925"/>
                <a:gd name="connsiteY5" fmla="*/ 122370 h 863034"/>
                <a:gd name="connsiteX6" fmla="*/ 493776 w 602925"/>
                <a:gd name="connsiteY6" fmla="*/ 168090 h 863034"/>
                <a:gd name="connsiteX7" fmla="*/ 548640 w 602925"/>
                <a:gd name="connsiteY7" fmla="*/ 232098 h 863034"/>
                <a:gd name="connsiteX8" fmla="*/ 585216 w 602925"/>
                <a:gd name="connsiteY8" fmla="*/ 250386 h 863034"/>
                <a:gd name="connsiteX9" fmla="*/ 594360 w 602925"/>
                <a:gd name="connsiteY9" fmla="*/ 296106 h 863034"/>
                <a:gd name="connsiteX10" fmla="*/ 576072 w 602925"/>
                <a:gd name="connsiteY10" fmla="*/ 570426 h 863034"/>
                <a:gd name="connsiteX11" fmla="*/ 566928 w 602925"/>
                <a:gd name="connsiteY11" fmla="*/ 597858 h 863034"/>
                <a:gd name="connsiteX12" fmla="*/ 557784 w 602925"/>
                <a:gd name="connsiteY12" fmla="*/ 634434 h 863034"/>
                <a:gd name="connsiteX13" fmla="*/ 502920 w 602925"/>
                <a:gd name="connsiteY13" fmla="*/ 725874 h 863034"/>
                <a:gd name="connsiteX14" fmla="*/ 438912 w 602925"/>
                <a:gd name="connsiteY14" fmla="*/ 753306 h 863034"/>
                <a:gd name="connsiteX15" fmla="*/ 402336 w 602925"/>
                <a:gd name="connsiteY15" fmla="*/ 789882 h 863034"/>
                <a:gd name="connsiteX16" fmla="*/ 338328 w 602925"/>
                <a:gd name="connsiteY16" fmla="*/ 853890 h 863034"/>
                <a:gd name="connsiteX17" fmla="*/ 338328 w 602925"/>
                <a:gd name="connsiteY17" fmla="*/ 863034 h 86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2925" h="863034">
                  <a:moveTo>
                    <a:pt x="0" y="40074"/>
                  </a:moveTo>
                  <a:cubicBezTo>
                    <a:pt x="12192" y="33978"/>
                    <a:pt x="23813" y="26572"/>
                    <a:pt x="36576" y="21786"/>
                  </a:cubicBezTo>
                  <a:cubicBezTo>
                    <a:pt x="94673" y="0"/>
                    <a:pt x="144228" y="17380"/>
                    <a:pt x="210312" y="21786"/>
                  </a:cubicBezTo>
                  <a:lnTo>
                    <a:pt x="320040" y="85794"/>
                  </a:lnTo>
                  <a:cubicBezTo>
                    <a:pt x="341751" y="98459"/>
                    <a:pt x="370711" y="92842"/>
                    <a:pt x="393192" y="104082"/>
                  </a:cubicBezTo>
                  <a:cubicBezTo>
                    <a:pt x="405384" y="110178"/>
                    <a:pt x="418268" y="115052"/>
                    <a:pt x="429768" y="122370"/>
                  </a:cubicBezTo>
                  <a:cubicBezTo>
                    <a:pt x="451889" y="136447"/>
                    <a:pt x="474287" y="150550"/>
                    <a:pt x="493776" y="168090"/>
                  </a:cubicBezTo>
                  <a:cubicBezTo>
                    <a:pt x="541804" y="211315"/>
                    <a:pt x="499539" y="197026"/>
                    <a:pt x="548640" y="232098"/>
                  </a:cubicBezTo>
                  <a:cubicBezTo>
                    <a:pt x="559732" y="240021"/>
                    <a:pt x="573024" y="244290"/>
                    <a:pt x="585216" y="250386"/>
                  </a:cubicBezTo>
                  <a:cubicBezTo>
                    <a:pt x="588264" y="265626"/>
                    <a:pt x="594360" y="280564"/>
                    <a:pt x="594360" y="296106"/>
                  </a:cubicBezTo>
                  <a:cubicBezTo>
                    <a:pt x="594360" y="423170"/>
                    <a:pt x="602925" y="476440"/>
                    <a:pt x="576072" y="570426"/>
                  </a:cubicBezTo>
                  <a:cubicBezTo>
                    <a:pt x="573424" y="579694"/>
                    <a:pt x="569576" y="588590"/>
                    <a:pt x="566928" y="597858"/>
                  </a:cubicBezTo>
                  <a:cubicBezTo>
                    <a:pt x="563476" y="609942"/>
                    <a:pt x="562197" y="622667"/>
                    <a:pt x="557784" y="634434"/>
                  </a:cubicBezTo>
                  <a:cubicBezTo>
                    <a:pt x="545734" y="666568"/>
                    <a:pt x="521150" y="698530"/>
                    <a:pt x="502920" y="725874"/>
                  </a:cubicBezTo>
                  <a:cubicBezTo>
                    <a:pt x="490290" y="744818"/>
                    <a:pt x="457265" y="748718"/>
                    <a:pt x="438912" y="753306"/>
                  </a:cubicBezTo>
                  <a:cubicBezTo>
                    <a:pt x="426720" y="765498"/>
                    <a:pt x="415223" y="778427"/>
                    <a:pt x="402336" y="789882"/>
                  </a:cubicBezTo>
                  <a:cubicBezTo>
                    <a:pt x="366957" y="821330"/>
                    <a:pt x="356787" y="816972"/>
                    <a:pt x="338328" y="853890"/>
                  </a:cubicBezTo>
                  <a:cubicBezTo>
                    <a:pt x="336965" y="856616"/>
                    <a:pt x="338328" y="859986"/>
                    <a:pt x="338328" y="86303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Freeform 115"/>
            <p:cNvSpPr/>
            <p:nvPr/>
          </p:nvSpPr>
          <p:spPr>
            <a:xfrm>
              <a:off x="5791200" y="2349746"/>
              <a:ext cx="457200" cy="685800"/>
            </a:xfrm>
            <a:custGeom>
              <a:avLst/>
              <a:gdLst>
                <a:gd name="connsiteX0" fmla="*/ 0 w 602925"/>
                <a:gd name="connsiteY0" fmla="*/ 40074 h 863034"/>
                <a:gd name="connsiteX1" fmla="*/ 36576 w 602925"/>
                <a:gd name="connsiteY1" fmla="*/ 21786 h 863034"/>
                <a:gd name="connsiteX2" fmla="*/ 210312 w 602925"/>
                <a:gd name="connsiteY2" fmla="*/ 21786 h 863034"/>
                <a:gd name="connsiteX3" fmla="*/ 320040 w 602925"/>
                <a:gd name="connsiteY3" fmla="*/ 85794 h 863034"/>
                <a:gd name="connsiteX4" fmla="*/ 393192 w 602925"/>
                <a:gd name="connsiteY4" fmla="*/ 104082 h 863034"/>
                <a:gd name="connsiteX5" fmla="*/ 429768 w 602925"/>
                <a:gd name="connsiteY5" fmla="*/ 122370 h 863034"/>
                <a:gd name="connsiteX6" fmla="*/ 493776 w 602925"/>
                <a:gd name="connsiteY6" fmla="*/ 168090 h 863034"/>
                <a:gd name="connsiteX7" fmla="*/ 548640 w 602925"/>
                <a:gd name="connsiteY7" fmla="*/ 232098 h 863034"/>
                <a:gd name="connsiteX8" fmla="*/ 585216 w 602925"/>
                <a:gd name="connsiteY8" fmla="*/ 250386 h 863034"/>
                <a:gd name="connsiteX9" fmla="*/ 594360 w 602925"/>
                <a:gd name="connsiteY9" fmla="*/ 296106 h 863034"/>
                <a:gd name="connsiteX10" fmla="*/ 576072 w 602925"/>
                <a:gd name="connsiteY10" fmla="*/ 570426 h 863034"/>
                <a:gd name="connsiteX11" fmla="*/ 566928 w 602925"/>
                <a:gd name="connsiteY11" fmla="*/ 597858 h 863034"/>
                <a:gd name="connsiteX12" fmla="*/ 557784 w 602925"/>
                <a:gd name="connsiteY12" fmla="*/ 634434 h 863034"/>
                <a:gd name="connsiteX13" fmla="*/ 502920 w 602925"/>
                <a:gd name="connsiteY13" fmla="*/ 725874 h 863034"/>
                <a:gd name="connsiteX14" fmla="*/ 438912 w 602925"/>
                <a:gd name="connsiteY14" fmla="*/ 753306 h 863034"/>
                <a:gd name="connsiteX15" fmla="*/ 402336 w 602925"/>
                <a:gd name="connsiteY15" fmla="*/ 789882 h 863034"/>
                <a:gd name="connsiteX16" fmla="*/ 338328 w 602925"/>
                <a:gd name="connsiteY16" fmla="*/ 853890 h 863034"/>
                <a:gd name="connsiteX17" fmla="*/ 338328 w 602925"/>
                <a:gd name="connsiteY17" fmla="*/ 863034 h 86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2925" h="863034">
                  <a:moveTo>
                    <a:pt x="0" y="40074"/>
                  </a:moveTo>
                  <a:cubicBezTo>
                    <a:pt x="12192" y="33978"/>
                    <a:pt x="23813" y="26572"/>
                    <a:pt x="36576" y="21786"/>
                  </a:cubicBezTo>
                  <a:cubicBezTo>
                    <a:pt x="94673" y="0"/>
                    <a:pt x="144228" y="17380"/>
                    <a:pt x="210312" y="21786"/>
                  </a:cubicBezTo>
                  <a:lnTo>
                    <a:pt x="320040" y="85794"/>
                  </a:lnTo>
                  <a:cubicBezTo>
                    <a:pt x="341751" y="98459"/>
                    <a:pt x="370711" y="92842"/>
                    <a:pt x="393192" y="104082"/>
                  </a:cubicBezTo>
                  <a:cubicBezTo>
                    <a:pt x="405384" y="110178"/>
                    <a:pt x="418268" y="115052"/>
                    <a:pt x="429768" y="122370"/>
                  </a:cubicBezTo>
                  <a:cubicBezTo>
                    <a:pt x="451889" y="136447"/>
                    <a:pt x="474287" y="150550"/>
                    <a:pt x="493776" y="168090"/>
                  </a:cubicBezTo>
                  <a:cubicBezTo>
                    <a:pt x="541804" y="211315"/>
                    <a:pt x="499539" y="197026"/>
                    <a:pt x="548640" y="232098"/>
                  </a:cubicBezTo>
                  <a:cubicBezTo>
                    <a:pt x="559732" y="240021"/>
                    <a:pt x="573024" y="244290"/>
                    <a:pt x="585216" y="250386"/>
                  </a:cubicBezTo>
                  <a:cubicBezTo>
                    <a:pt x="588264" y="265626"/>
                    <a:pt x="594360" y="280564"/>
                    <a:pt x="594360" y="296106"/>
                  </a:cubicBezTo>
                  <a:cubicBezTo>
                    <a:pt x="594360" y="423170"/>
                    <a:pt x="602925" y="476440"/>
                    <a:pt x="576072" y="570426"/>
                  </a:cubicBezTo>
                  <a:cubicBezTo>
                    <a:pt x="573424" y="579694"/>
                    <a:pt x="569576" y="588590"/>
                    <a:pt x="566928" y="597858"/>
                  </a:cubicBezTo>
                  <a:cubicBezTo>
                    <a:pt x="563476" y="609942"/>
                    <a:pt x="562197" y="622667"/>
                    <a:pt x="557784" y="634434"/>
                  </a:cubicBezTo>
                  <a:cubicBezTo>
                    <a:pt x="545734" y="666568"/>
                    <a:pt x="521150" y="698530"/>
                    <a:pt x="502920" y="725874"/>
                  </a:cubicBezTo>
                  <a:cubicBezTo>
                    <a:pt x="490290" y="744818"/>
                    <a:pt x="457265" y="748718"/>
                    <a:pt x="438912" y="753306"/>
                  </a:cubicBezTo>
                  <a:cubicBezTo>
                    <a:pt x="426720" y="765498"/>
                    <a:pt x="415223" y="778427"/>
                    <a:pt x="402336" y="789882"/>
                  </a:cubicBezTo>
                  <a:cubicBezTo>
                    <a:pt x="366957" y="821330"/>
                    <a:pt x="356787" y="816972"/>
                    <a:pt x="338328" y="853890"/>
                  </a:cubicBezTo>
                  <a:cubicBezTo>
                    <a:pt x="336965" y="856616"/>
                    <a:pt x="338328" y="859986"/>
                    <a:pt x="338328" y="86303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Smiley Face 116"/>
            <p:cNvSpPr/>
            <p:nvPr/>
          </p:nvSpPr>
          <p:spPr>
            <a:xfrm>
              <a:off x="5334000" y="1435346"/>
              <a:ext cx="685800" cy="685800"/>
            </a:xfrm>
            <a:prstGeom prst="smileyFac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Isosceles Triangle 117"/>
            <p:cNvSpPr/>
            <p:nvPr/>
          </p:nvSpPr>
          <p:spPr>
            <a:xfrm>
              <a:off x="5105400" y="2121146"/>
              <a:ext cx="1219200" cy="1295400"/>
            </a:xfrm>
            <a:prstGeom prst="triangle">
              <a:avLst/>
            </a:prstGeom>
            <a:gradFill flip="none" rotWithShape="1">
              <a:gsLst>
                <a:gs pos="0">
                  <a:srgbClr val="F319E3">
                    <a:tint val="66000"/>
                    <a:satMod val="160000"/>
                  </a:srgbClr>
                </a:gs>
                <a:gs pos="50000">
                  <a:srgbClr val="F319E3">
                    <a:tint val="44500"/>
                    <a:satMod val="160000"/>
                  </a:srgbClr>
                </a:gs>
                <a:gs pos="100000">
                  <a:srgbClr val="F319E3">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4724400" y="1282946"/>
              <a:ext cx="990600" cy="1143000"/>
            </a:xfrm>
            <a:custGeom>
              <a:avLst/>
              <a:gdLst>
                <a:gd name="connsiteX0" fmla="*/ 1435608 w 1472184"/>
                <a:gd name="connsiteY0" fmla="*/ 9144 h 1225296"/>
                <a:gd name="connsiteX1" fmla="*/ 1197864 w 1472184"/>
                <a:gd name="connsiteY1" fmla="*/ 27432 h 1225296"/>
                <a:gd name="connsiteX2" fmla="*/ 1161288 w 1472184"/>
                <a:gd name="connsiteY2" fmla="*/ 36576 h 1225296"/>
                <a:gd name="connsiteX3" fmla="*/ 1097280 w 1472184"/>
                <a:gd name="connsiteY3" fmla="*/ 45720 h 1225296"/>
                <a:gd name="connsiteX4" fmla="*/ 1042416 w 1472184"/>
                <a:gd name="connsiteY4" fmla="*/ 82296 h 1225296"/>
                <a:gd name="connsiteX5" fmla="*/ 987552 w 1472184"/>
                <a:gd name="connsiteY5" fmla="*/ 118872 h 1225296"/>
                <a:gd name="connsiteX6" fmla="*/ 960120 w 1472184"/>
                <a:gd name="connsiteY6" fmla="*/ 146304 h 1225296"/>
                <a:gd name="connsiteX7" fmla="*/ 932688 w 1472184"/>
                <a:gd name="connsiteY7" fmla="*/ 164592 h 1225296"/>
                <a:gd name="connsiteX8" fmla="*/ 905256 w 1472184"/>
                <a:gd name="connsiteY8" fmla="*/ 201168 h 1225296"/>
                <a:gd name="connsiteX9" fmla="*/ 877824 w 1472184"/>
                <a:gd name="connsiteY9" fmla="*/ 228600 h 1225296"/>
                <a:gd name="connsiteX10" fmla="*/ 822960 w 1472184"/>
                <a:gd name="connsiteY10" fmla="*/ 320040 h 1225296"/>
                <a:gd name="connsiteX11" fmla="*/ 813816 w 1472184"/>
                <a:gd name="connsiteY11" fmla="*/ 347472 h 1225296"/>
                <a:gd name="connsiteX12" fmla="*/ 795528 w 1472184"/>
                <a:gd name="connsiteY12" fmla="*/ 374904 h 1225296"/>
                <a:gd name="connsiteX13" fmla="*/ 786384 w 1472184"/>
                <a:gd name="connsiteY13" fmla="*/ 402336 h 1225296"/>
                <a:gd name="connsiteX14" fmla="*/ 768096 w 1472184"/>
                <a:gd name="connsiteY14" fmla="*/ 429768 h 1225296"/>
                <a:gd name="connsiteX15" fmla="*/ 749808 w 1472184"/>
                <a:gd name="connsiteY15" fmla="*/ 493776 h 1225296"/>
                <a:gd name="connsiteX16" fmla="*/ 731520 w 1472184"/>
                <a:gd name="connsiteY16" fmla="*/ 530352 h 1225296"/>
                <a:gd name="connsiteX17" fmla="*/ 722376 w 1472184"/>
                <a:gd name="connsiteY17" fmla="*/ 557784 h 1225296"/>
                <a:gd name="connsiteX18" fmla="*/ 704088 w 1472184"/>
                <a:gd name="connsiteY18" fmla="*/ 594360 h 1225296"/>
                <a:gd name="connsiteX19" fmla="*/ 694944 w 1472184"/>
                <a:gd name="connsiteY19" fmla="*/ 621792 h 1225296"/>
                <a:gd name="connsiteX20" fmla="*/ 658368 w 1472184"/>
                <a:gd name="connsiteY20" fmla="*/ 685800 h 1225296"/>
                <a:gd name="connsiteX21" fmla="*/ 630936 w 1472184"/>
                <a:gd name="connsiteY21" fmla="*/ 740664 h 1225296"/>
                <a:gd name="connsiteX22" fmla="*/ 585216 w 1472184"/>
                <a:gd name="connsiteY22" fmla="*/ 822960 h 1225296"/>
                <a:gd name="connsiteX23" fmla="*/ 576072 w 1472184"/>
                <a:gd name="connsiteY23" fmla="*/ 850392 h 1225296"/>
                <a:gd name="connsiteX24" fmla="*/ 539496 w 1472184"/>
                <a:gd name="connsiteY24" fmla="*/ 914400 h 1225296"/>
                <a:gd name="connsiteX25" fmla="*/ 530352 w 1472184"/>
                <a:gd name="connsiteY25" fmla="*/ 941832 h 1225296"/>
                <a:gd name="connsiteX26" fmla="*/ 512064 w 1472184"/>
                <a:gd name="connsiteY26" fmla="*/ 969264 h 1225296"/>
                <a:gd name="connsiteX27" fmla="*/ 493776 w 1472184"/>
                <a:gd name="connsiteY27" fmla="*/ 1024128 h 1225296"/>
                <a:gd name="connsiteX28" fmla="*/ 484632 w 1472184"/>
                <a:gd name="connsiteY28" fmla="*/ 1051560 h 1225296"/>
                <a:gd name="connsiteX29" fmla="*/ 438912 w 1472184"/>
                <a:gd name="connsiteY29" fmla="*/ 1097280 h 1225296"/>
                <a:gd name="connsiteX30" fmla="*/ 393192 w 1472184"/>
                <a:gd name="connsiteY30" fmla="*/ 1152144 h 1225296"/>
                <a:gd name="connsiteX31" fmla="*/ 365760 w 1472184"/>
                <a:gd name="connsiteY31" fmla="*/ 1170432 h 1225296"/>
                <a:gd name="connsiteX32" fmla="*/ 338328 w 1472184"/>
                <a:gd name="connsiteY32" fmla="*/ 1225296 h 1225296"/>
                <a:gd name="connsiteX33" fmla="*/ 320040 w 1472184"/>
                <a:gd name="connsiteY33" fmla="*/ 1197864 h 1225296"/>
                <a:gd name="connsiteX34" fmla="*/ 301752 w 1472184"/>
                <a:gd name="connsiteY34" fmla="*/ 1143000 h 1225296"/>
                <a:gd name="connsiteX35" fmla="*/ 274320 w 1472184"/>
                <a:gd name="connsiteY35" fmla="*/ 1115568 h 1225296"/>
                <a:gd name="connsiteX36" fmla="*/ 237744 w 1472184"/>
                <a:gd name="connsiteY36" fmla="*/ 1060704 h 1225296"/>
                <a:gd name="connsiteX37" fmla="*/ 192024 w 1472184"/>
                <a:gd name="connsiteY37" fmla="*/ 1005840 h 1225296"/>
                <a:gd name="connsiteX38" fmla="*/ 137160 w 1472184"/>
                <a:gd name="connsiteY38" fmla="*/ 941832 h 1225296"/>
                <a:gd name="connsiteX39" fmla="*/ 73152 w 1472184"/>
                <a:gd name="connsiteY39" fmla="*/ 896112 h 1225296"/>
                <a:gd name="connsiteX40" fmla="*/ 54864 w 1472184"/>
                <a:gd name="connsiteY40" fmla="*/ 868680 h 1225296"/>
                <a:gd name="connsiteX41" fmla="*/ 27432 w 1472184"/>
                <a:gd name="connsiteY41" fmla="*/ 850392 h 1225296"/>
                <a:gd name="connsiteX42" fmla="*/ 0 w 1472184"/>
                <a:gd name="connsiteY42" fmla="*/ 822960 h 1225296"/>
                <a:gd name="connsiteX43" fmla="*/ 54864 w 1472184"/>
                <a:gd name="connsiteY43" fmla="*/ 786384 h 1225296"/>
                <a:gd name="connsiteX44" fmla="*/ 91440 w 1472184"/>
                <a:gd name="connsiteY44" fmla="*/ 777240 h 1225296"/>
                <a:gd name="connsiteX45" fmla="*/ 292608 w 1472184"/>
                <a:gd name="connsiteY45" fmla="*/ 768096 h 1225296"/>
                <a:gd name="connsiteX46" fmla="*/ 374904 w 1472184"/>
                <a:gd name="connsiteY46" fmla="*/ 758952 h 1225296"/>
                <a:gd name="connsiteX47" fmla="*/ 448056 w 1472184"/>
                <a:gd name="connsiteY47" fmla="*/ 740664 h 1225296"/>
                <a:gd name="connsiteX48" fmla="*/ 502920 w 1472184"/>
                <a:gd name="connsiteY48" fmla="*/ 713232 h 1225296"/>
                <a:gd name="connsiteX49" fmla="*/ 530352 w 1472184"/>
                <a:gd name="connsiteY49" fmla="*/ 694944 h 1225296"/>
                <a:gd name="connsiteX50" fmla="*/ 539496 w 1472184"/>
                <a:gd name="connsiteY50" fmla="*/ 667512 h 1225296"/>
                <a:gd name="connsiteX51" fmla="*/ 594360 w 1472184"/>
                <a:gd name="connsiteY51" fmla="*/ 640080 h 1225296"/>
                <a:gd name="connsiteX52" fmla="*/ 649224 w 1472184"/>
                <a:gd name="connsiteY52" fmla="*/ 603504 h 1225296"/>
                <a:gd name="connsiteX53" fmla="*/ 676656 w 1472184"/>
                <a:gd name="connsiteY53" fmla="*/ 594360 h 1225296"/>
                <a:gd name="connsiteX54" fmla="*/ 740664 w 1472184"/>
                <a:gd name="connsiteY54" fmla="*/ 585216 h 1225296"/>
                <a:gd name="connsiteX55" fmla="*/ 786384 w 1472184"/>
                <a:gd name="connsiteY55" fmla="*/ 576072 h 1225296"/>
                <a:gd name="connsiteX56" fmla="*/ 822960 w 1472184"/>
                <a:gd name="connsiteY56" fmla="*/ 566928 h 1225296"/>
                <a:gd name="connsiteX57" fmla="*/ 868680 w 1472184"/>
                <a:gd name="connsiteY57" fmla="*/ 557784 h 1225296"/>
                <a:gd name="connsiteX58" fmla="*/ 923544 w 1472184"/>
                <a:gd name="connsiteY58" fmla="*/ 539496 h 1225296"/>
                <a:gd name="connsiteX59" fmla="*/ 950976 w 1472184"/>
                <a:gd name="connsiteY59" fmla="*/ 530352 h 1225296"/>
                <a:gd name="connsiteX60" fmla="*/ 1014984 w 1472184"/>
                <a:gd name="connsiteY60" fmla="*/ 512064 h 1225296"/>
                <a:gd name="connsiteX61" fmla="*/ 1069848 w 1472184"/>
                <a:gd name="connsiteY61" fmla="*/ 475488 h 1225296"/>
                <a:gd name="connsiteX62" fmla="*/ 1106424 w 1472184"/>
                <a:gd name="connsiteY62" fmla="*/ 457200 h 1225296"/>
                <a:gd name="connsiteX63" fmla="*/ 1133856 w 1472184"/>
                <a:gd name="connsiteY63" fmla="*/ 429768 h 1225296"/>
                <a:gd name="connsiteX64" fmla="*/ 1197864 w 1472184"/>
                <a:gd name="connsiteY64" fmla="*/ 393192 h 1225296"/>
                <a:gd name="connsiteX65" fmla="*/ 1261872 w 1472184"/>
                <a:gd name="connsiteY65" fmla="*/ 310896 h 1225296"/>
                <a:gd name="connsiteX66" fmla="*/ 1289304 w 1472184"/>
                <a:gd name="connsiteY66" fmla="*/ 301752 h 1225296"/>
                <a:gd name="connsiteX67" fmla="*/ 1316736 w 1472184"/>
                <a:gd name="connsiteY67" fmla="*/ 274320 h 1225296"/>
                <a:gd name="connsiteX68" fmla="*/ 1335024 w 1472184"/>
                <a:gd name="connsiteY68" fmla="*/ 201168 h 1225296"/>
                <a:gd name="connsiteX69" fmla="*/ 1371600 w 1472184"/>
                <a:gd name="connsiteY69" fmla="*/ 164592 h 1225296"/>
                <a:gd name="connsiteX70" fmla="*/ 1417320 w 1472184"/>
                <a:gd name="connsiteY70" fmla="*/ 82296 h 1225296"/>
                <a:gd name="connsiteX71" fmla="*/ 1435608 w 1472184"/>
                <a:gd name="connsiteY71" fmla="*/ 9144 h 122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472184" h="1225296">
                  <a:moveTo>
                    <a:pt x="1435608" y="9144"/>
                  </a:moveTo>
                  <a:cubicBezTo>
                    <a:pt x="1399032" y="0"/>
                    <a:pt x="1231722" y="23200"/>
                    <a:pt x="1197864" y="27432"/>
                  </a:cubicBezTo>
                  <a:cubicBezTo>
                    <a:pt x="1185394" y="28991"/>
                    <a:pt x="1173653" y="34328"/>
                    <a:pt x="1161288" y="36576"/>
                  </a:cubicBezTo>
                  <a:cubicBezTo>
                    <a:pt x="1140083" y="40431"/>
                    <a:pt x="1118616" y="42672"/>
                    <a:pt x="1097280" y="45720"/>
                  </a:cubicBezTo>
                  <a:cubicBezTo>
                    <a:pt x="1078992" y="57912"/>
                    <a:pt x="1057958" y="66754"/>
                    <a:pt x="1042416" y="82296"/>
                  </a:cubicBezTo>
                  <a:cubicBezTo>
                    <a:pt x="1008168" y="116544"/>
                    <a:pt x="1027252" y="105639"/>
                    <a:pt x="987552" y="118872"/>
                  </a:cubicBezTo>
                  <a:cubicBezTo>
                    <a:pt x="978408" y="128016"/>
                    <a:pt x="970054" y="138025"/>
                    <a:pt x="960120" y="146304"/>
                  </a:cubicBezTo>
                  <a:cubicBezTo>
                    <a:pt x="951677" y="153339"/>
                    <a:pt x="940459" y="156821"/>
                    <a:pt x="932688" y="164592"/>
                  </a:cubicBezTo>
                  <a:cubicBezTo>
                    <a:pt x="921912" y="175368"/>
                    <a:pt x="915174" y="189597"/>
                    <a:pt x="905256" y="201168"/>
                  </a:cubicBezTo>
                  <a:cubicBezTo>
                    <a:pt x="896840" y="210986"/>
                    <a:pt x="885763" y="218392"/>
                    <a:pt x="877824" y="228600"/>
                  </a:cubicBezTo>
                  <a:cubicBezTo>
                    <a:pt x="857141" y="255193"/>
                    <a:pt x="836532" y="288372"/>
                    <a:pt x="822960" y="320040"/>
                  </a:cubicBezTo>
                  <a:cubicBezTo>
                    <a:pt x="819163" y="328899"/>
                    <a:pt x="818127" y="338851"/>
                    <a:pt x="813816" y="347472"/>
                  </a:cubicBezTo>
                  <a:cubicBezTo>
                    <a:pt x="808901" y="357302"/>
                    <a:pt x="800443" y="365074"/>
                    <a:pt x="795528" y="374904"/>
                  </a:cubicBezTo>
                  <a:cubicBezTo>
                    <a:pt x="791217" y="383525"/>
                    <a:pt x="790695" y="393715"/>
                    <a:pt x="786384" y="402336"/>
                  </a:cubicBezTo>
                  <a:cubicBezTo>
                    <a:pt x="781469" y="412166"/>
                    <a:pt x="773011" y="419938"/>
                    <a:pt x="768096" y="429768"/>
                  </a:cubicBezTo>
                  <a:cubicBezTo>
                    <a:pt x="757043" y="451874"/>
                    <a:pt x="758597" y="470338"/>
                    <a:pt x="749808" y="493776"/>
                  </a:cubicBezTo>
                  <a:cubicBezTo>
                    <a:pt x="745022" y="506539"/>
                    <a:pt x="736890" y="517823"/>
                    <a:pt x="731520" y="530352"/>
                  </a:cubicBezTo>
                  <a:cubicBezTo>
                    <a:pt x="727723" y="539211"/>
                    <a:pt x="726173" y="548925"/>
                    <a:pt x="722376" y="557784"/>
                  </a:cubicBezTo>
                  <a:cubicBezTo>
                    <a:pt x="717006" y="570313"/>
                    <a:pt x="709458" y="581831"/>
                    <a:pt x="704088" y="594360"/>
                  </a:cubicBezTo>
                  <a:cubicBezTo>
                    <a:pt x="700291" y="603219"/>
                    <a:pt x="698741" y="612933"/>
                    <a:pt x="694944" y="621792"/>
                  </a:cubicBezTo>
                  <a:cubicBezTo>
                    <a:pt x="668208" y="684176"/>
                    <a:pt x="687066" y="634144"/>
                    <a:pt x="658368" y="685800"/>
                  </a:cubicBezTo>
                  <a:cubicBezTo>
                    <a:pt x="648438" y="703674"/>
                    <a:pt x="640727" y="722714"/>
                    <a:pt x="630936" y="740664"/>
                  </a:cubicBezTo>
                  <a:cubicBezTo>
                    <a:pt x="607814" y="783054"/>
                    <a:pt x="602767" y="782007"/>
                    <a:pt x="585216" y="822960"/>
                  </a:cubicBezTo>
                  <a:cubicBezTo>
                    <a:pt x="581419" y="831819"/>
                    <a:pt x="580383" y="841771"/>
                    <a:pt x="576072" y="850392"/>
                  </a:cubicBezTo>
                  <a:cubicBezTo>
                    <a:pt x="530156" y="942224"/>
                    <a:pt x="587589" y="802183"/>
                    <a:pt x="539496" y="914400"/>
                  </a:cubicBezTo>
                  <a:cubicBezTo>
                    <a:pt x="535699" y="923259"/>
                    <a:pt x="534663" y="933211"/>
                    <a:pt x="530352" y="941832"/>
                  </a:cubicBezTo>
                  <a:cubicBezTo>
                    <a:pt x="525437" y="951662"/>
                    <a:pt x="516527" y="959221"/>
                    <a:pt x="512064" y="969264"/>
                  </a:cubicBezTo>
                  <a:cubicBezTo>
                    <a:pt x="504235" y="986880"/>
                    <a:pt x="499872" y="1005840"/>
                    <a:pt x="493776" y="1024128"/>
                  </a:cubicBezTo>
                  <a:lnTo>
                    <a:pt x="484632" y="1051560"/>
                  </a:lnTo>
                  <a:cubicBezTo>
                    <a:pt x="474316" y="1082509"/>
                    <a:pt x="461420" y="1078523"/>
                    <a:pt x="438912" y="1097280"/>
                  </a:cubicBezTo>
                  <a:cubicBezTo>
                    <a:pt x="349032" y="1172180"/>
                    <a:pt x="465120" y="1080216"/>
                    <a:pt x="393192" y="1152144"/>
                  </a:cubicBezTo>
                  <a:cubicBezTo>
                    <a:pt x="385421" y="1159915"/>
                    <a:pt x="374904" y="1164336"/>
                    <a:pt x="365760" y="1170432"/>
                  </a:cubicBezTo>
                  <a:cubicBezTo>
                    <a:pt x="363505" y="1177196"/>
                    <a:pt x="350145" y="1225296"/>
                    <a:pt x="338328" y="1225296"/>
                  </a:cubicBezTo>
                  <a:cubicBezTo>
                    <a:pt x="327338" y="1225296"/>
                    <a:pt x="324503" y="1207907"/>
                    <a:pt x="320040" y="1197864"/>
                  </a:cubicBezTo>
                  <a:cubicBezTo>
                    <a:pt x="312211" y="1180248"/>
                    <a:pt x="307848" y="1161288"/>
                    <a:pt x="301752" y="1143000"/>
                  </a:cubicBezTo>
                  <a:cubicBezTo>
                    <a:pt x="297663" y="1130732"/>
                    <a:pt x="282259" y="1125776"/>
                    <a:pt x="274320" y="1115568"/>
                  </a:cubicBezTo>
                  <a:cubicBezTo>
                    <a:pt x="260826" y="1098218"/>
                    <a:pt x="249936" y="1078992"/>
                    <a:pt x="237744" y="1060704"/>
                  </a:cubicBezTo>
                  <a:cubicBezTo>
                    <a:pt x="197324" y="1000075"/>
                    <a:pt x="244828" y="1067445"/>
                    <a:pt x="192024" y="1005840"/>
                  </a:cubicBezTo>
                  <a:cubicBezTo>
                    <a:pt x="161752" y="970523"/>
                    <a:pt x="171194" y="970194"/>
                    <a:pt x="137160" y="941832"/>
                  </a:cubicBezTo>
                  <a:cubicBezTo>
                    <a:pt x="106008" y="915872"/>
                    <a:pt x="106094" y="929054"/>
                    <a:pt x="73152" y="896112"/>
                  </a:cubicBezTo>
                  <a:cubicBezTo>
                    <a:pt x="65381" y="888341"/>
                    <a:pt x="62635" y="876451"/>
                    <a:pt x="54864" y="868680"/>
                  </a:cubicBezTo>
                  <a:cubicBezTo>
                    <a:pt x="47093" y="860909"/>
                    <a:pt x="35875" y="857427"/>
                    <a:pt x="27432" y="850392"/>
                  </a:cubicBezTo>
                  <a:cubicBezTo>
                    <a:pt x="17498" y="842113"/>
                    <a:pt x="9144" y="832104"/>
                    <a:pt x="0" y="822960"/>
                  </a:cubicBezTo>
                  <a:lnTo>
                    <a:pt x="54864" y="786384"/>
                  </a:lnTo>
                  <a:cubicBezTo>
                    <a:pt x="65321" y="779413"/>
                    <a:pt x="78910" y="778204"/>
                    <a:pt x="91440" y="777240"/>
                  </a:cubicBezTo>
                  <a:cubicBezTo>
                    <a:pt x="158368" y="772092"/>
                    <a:pt x="225552" y="771144"/>
                    <a:pt x="292608" y="768096"/>
                  </a:cubicBezTo>
                  <a:cubicBezTo>
                    <a:pt x="320040" y="765048"/>
                    <a:pt x="347723" y="763749"/>
                    <a:pt x="374904" y="758952"/>
                  </a:cubicBezTo>
                  <a:cubicBezTo>
                    <a:pt x="399656" y="754584"/>
                    <a:pt x="448056" y="740664"/>
                    <a:pt x="448056" y="740664"/>
                  </a:cubicBezTo>
                  <a:cubicBezTo>
                    <a:pt x="526672" y="688253"/>
                    <a:pt x="427204" y="751090"/>
                    <a:pt x="502920" y="713232"/>
                  </a:cubicBezTo>
                  <a:cubicBezTo>
                    <a:pt x="512750" y="708317"/>
                    <a:pt x="521208" y="701040"/>
                    <a:pt x="530352" y="694944"/>
                  </a:cubicBezTo>
                  <a:cubicBezTo>
                    <a:pt x="533400" y="685800"/>
                    <a:pt x="533475" y="675038"/>
                    <a:pt x="539496" y="667512"/>
                  </a:cubicBezTo>
                  <a:cubicBezTo>
                    <a:pt x="552388" y="651398"/>
                    <a:pt x="576289" y="646104"/>
                    <a:pt x="594360" y="640080"/>
                  </a:cubicBezTo>
                  <a:lnTo>
                    <a:pt x="649224" y="603504"/>
                  </a:lnTo>
                  <a:cubicBezTo>
                    <a:pt x="657244" y="598157"/>
                    <a:pt x="667205" y="596250"/>
                    <a:pt x="676656" y="594360"/>
                  </a:cubicBezTo>
                  <a:cubicBezTo>
                    <a:pt x="697790" y="590133"/>
                    <a:pt x="719405" y="588759"/>
                    <a:pt x="740664" y="585216"/>
                  </a:cubicBezTo>
                  <a:cubicBezTo>
                    <a:pt x="755994" y="582661"/>
                    <a:pt x="771212" y="579443"/>
                    <a:pt x="786384" y="576072"/>
                  </a:cubicBezTo>
                  <a:cubicBezTo>
                    <a:pt x="798652" y="573346"/>
                    <a:pt x="810692" y="569654"/>
                    <a:pt x="822960" y="566928"/>
                  </a:cubicBezTo>
                  <a:cubicBezTo>
                    <a:pt x="838132" y="563557"/>
                    <a:pt x="853686" y="561873"/>
                    <a:pt x="868680" y="557784"/>
                  </a:cubicBezTo>
                  <a:cubicBezTo>
                    <a:pt x="887278" y="552712"/>
                    <a:pt x="905256" y="545592"/>
                    <a:pt x="923544" y="539496"/>
                  </a:cubicBezTo>
                  <a:cubicBezTo>
                    <a:pt x="932688" y="536448"/>
                    <a:pt x="941625" y="532690"/>
                    <a:pt x="950976" y="530352"/>
                  </a:cubicBezTo>
                  <a:cubicBezTo>
                    <a:pt x="996903" y="518870"/>
                    <a:pt x="975630" y="525182"/>
                    <a:pt x="1014984" y="512064"/>
                  </a:cubicBezTo>
                  <a:cubicBezTo>
                    <a:pt x="1033272" y="499872"/>
                    <a:pt x="1050189" y="485318"/>
                    <a:pt x="1069848" y="475488"/>
                  </a:cubicBezTo>
                  <a:cubicBezTo>
                    <a:pt x="1082040" y="469392"/>
                    <a:pt x="1095332" y="465123"/>
                    <a:pt x="1106424" y="457200"/>
                  </a:cubicBezTo>
                  <a:cubicBezTo>
                    <a:pt x="1116947" y="449684"/>
                    <a:pt x="1123333" y="437284"/>
                    <a:pt x="1133856" y="429768"/>
                  </a:cubicBezTo>
                  <a:cubicBezTo>
                    <a:pt x="1196461" y="385050"/>
                    <a:pt x="1146030" y="436387"/>
                    <a:pt x="1197864" y="393192"/>
                  </a:cubicBezTo>
                  <a:cubicBezTo>
                    <a:pt x="1230094" y="366333"/>
                    <a:pt x="1236383" y="349129"/>
                    <a:pt x="1261872" y="310896"/>
                  </a:cubicBezTo>
                  <a:cubicBezTo>
                    <a:pt x="1267219" y="302876"/>
                    <a:pt x="1280160" y="304800"/>
                    <a:pt x="1289304" y="301752"/>
                  </a:cubicBezTo>
                  <a:cubicBezTo>
                    <a:pt x="1298448" y="292608"/>
                    <a:pt x="1310953" y="285886"/>
                    <a:pt x="1316736" y="274320"/>
                  </a:cubicBezTo>
                  <a:cubicBezTo>
                    <a:pt x="1322491" y="262810"/>
                    <a:pt x="1324239" y="216266"/>
                    <a:pt x="1335024" y="201168"/>
                  </a:cubicBezTo>
                  <a:cubicBezTo>
                    <a:pt x="1345046" y="187138"/>
                    <a:pt x="1360829" y="178056"/>
                    <a:pt x="1371600" y="164592"/>
                  </a:cubicBezTo>
                  <a:cubicBezTo>
                    <a:pt x="1384784" y="148112"/>
                    <a:pt x="1413828" y="110230"/>
                    <a:pt x="1417320" y="82296"/>
                  </a:cubicBezTo>
                  <a:cubicBezTo>
                    <a:pt x="1419210" y="67174"/>
                    <a:pt x="1472184" y="18288"/>
                    <a:pt x="1435608" y="9144"/>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flipH="1">
              <a:off x="5629656" y="1282946"/>
              <a:ext cx="999744" cy="1143000"/>
            </a:xfrm>
            <a:custGeom>
              <a:avLst/>
              <a:gdLst>
                <a:gd name="connsiteX0" fmla="*/ 1435608 w 1472184"/>
                <a:gd name="connsiteY0" fmla="*/ 9144 h 1225296"/>
                <a:gd name="connsiteX1" fmla="*/ 1197864 w 1472184"/>
                <a:gd name="connsiteY1" fmla="*/ 27432 h 1225296"/>
                <a:gd name="connsiteX2" fmla="*/ 1161288 w 1472184"/>
                <a:gd name="connsiteY2" fmla="*/ 36576 h 1225296"/>
                <a:gd name="connsiteX3" fmla="*/ 1097280 w 1472184"/>
                <a:gd name="connsiteY3" fmla="*/ 45720 h 1225296"/>
                <a:gd name="connsiteX4" fmla="*/ 1042416 w 1472184"/>
                <a:gd name="connsiteY4" fmla="*/ 82296 h 1225296"/>
                <a:gd name="connsiteX5" fmla="*/ 987552 w 1472184"/>
                <a:gd name="connsiteY5" fmla="*/ 118872 h 1225296"/>
                <a:gd name="connsiteX6" fmla="*/ 960120 w 1472184"/>
                <a:gd name="connsiteY6" fmla="*/ 146304 h 1225296"/>
                <a:gd name="connsiteX7" fmla="*/ 932688 w 1472184"/>
                <a:gd name="connsiteY7" fmla="*/ 164592 h 1225296"/>
                <a:gd name="connsiteX8" fmla="*/ 905256 w 1472184"/>
                <a:gd name="connsiteY8" fmla="*/ 201168 h 1225296"/>
                <a:gd name="connsiteX9" fmla="*/ 877824 w 1472184"/>
                <a:gd name="connsiteY9" fmla="*/ 228600 h 1225296"/>
                <a:gd name="connsiteX10" fmla="*/ 822960 w 1472184"/>
                <a:gd name="connsiteY10" fmla="*/ 320040 h 1225296"/>
                <a:gd name="connsiteX11" fmla="*/ 813816 w 1472184"/>
                <a:gd name="connsiteY11" fmla="*/ 347472 h 1225296"/>
                <a:gd name="connsiteX12" fmla="*/ 795528 w 1472184"/>
                <a:gd name="connsiteY12" fmla="*/ 374904 h 1225296"/>
                <a:gd name="connsiteX13" fmla="*/ 786384 w 1472184"/>
                <a:gd name="connsiteY13" fmla="*/ 402336 h 1225296"/>
                <a:gd name="connsiteX14" fmla="*/ 768096 w 1472184"/>
                <a:gd name="connsiteY14" fmla="*/ 429768 h 1225296"/>
                <a:gd name="connsiteX15" fmla="*/ 749808 w 1472184"/>
                <a:gd name="connsiteY15" fmla="*/ 493776 h 1225296"/>
                <a:gd name="connsiteX16" fmla="*/ 731520 w 1472184"/>
                <a:gd name="connsiteY16" fmla="*/ 530352 h 1225296"/>
                <a:gd name="connsiteX17" fmla="*/ 722376 w 1472184"/>
                <a:gd name="connsiteY17" fmla="*/ 557784 h 1225296"/>
                <a:gd name="connsiteX18" fmla="*/ 704088 w 1472184"/>
                <a:gd name="connsiteY18" fmla="*/ 594360 h 1225296"/>
                <a:gd name="connsiteX19" fmla="*/ 694944 w 1472184"/>
                <a:gd name="connsiteY19" fmla="*/ 621792 h 1225296"/>
                <a:gd name="connsiteX20" fmla="*/ 658368 w 1472184"/>
                <a:gd name="connsiteY20" fmla="*/ 685800 h 1225296"/>
                <a:gd name="connsiteX21" fmla="*/ 630936 w 1472184"/>
                <a:gd name="connsiteY21" fmla="*/ 740664 h 1225296"/>
                <a:gd name="connsiteX22" fmla="*/ 585216 w 1472184"/>
                <a:gd name="connsiteY22" fmla="*/ 822960 h 1225296"/>
                <a:gd name="connsiteX23" fmla="*/ 576072 w 1472184"/>
                <a:gd name="connsiteY23" fmla="*/ 850392 h 1225296"/>
                <a:gd name="connsiteX24" fmla="*/ 539496 w 1472184"/>
                <a:gd name="connsiteY24" fmla="*/ 914400 h 1225296"/>
                <a:gd name="connsiteX25" fmla="*/ 530352 w 1472184"/>
                <a:gd name="connsiteY25" fmla="*/ 941832 h 1225296"/>
                <a:gd name="connsiteX26" fmla="*/ 512064 w 1472184"/>
                <a:gd name="connsiteY26" fmla="*/ 969264 h 1225296"/>
                <a:gd name="connsiteX27" fmla="*/ 493776 w 1472184"/>
                <a:gd name="connsiteY27" fmla="*/ 1024128 h 1225296"/>
                <a:gd name="connsiteX28" fmla="*/ 484632 w 1472184"/>
                <a:gd name="connsiteY28" fmla="*/ 1051560 h 1225296"/>
                <a:gd name="connsiteX29" fmla="*/ 438912 w 1472184"/>
                <a:gd name="connsiteY29" fmla="*/ 1097280 h 1225296"/>
                <a:gd name="connsiteX30" fmla="*/ 393192 w 1472184"/>
                <a:gd name="connsiteY30" fmla="*/ 1152144 h 1225296"/>
                <a:gd name="connsiteX31" fmla="*/ 365760 w 1472184"/>
                <a:gd name="connsiteY31" fmla="*/ 1170432 h 1225296"/>
                <a:gd name="connsiteX32" fmla="*/ 338328 w 1472184"/>
                <a:gd name="connsiteY32" fmla="*/ 1225296 h 1225296"/>
                <a:gd name="connsiteX33" fmla="*/ 320040 w 1472184"/>
                <a:gd name="connsiteY33" fmla="*/ 1197864 h 1225296"/>
                <a:gd name="connsiteX34" fmla="*/ 301752 w 1472184"/>
                <a:gd name="connsiteY34" fmla="*/ 1143000 h 1225296"/>
                <a:gd name="connsiteX35" fmla="*/ 274320 w 1472184"/>
                <a:gd name="connsiteY35" fmla="*/ 1115568 h 1225296"/>
                <a:gd name="connsiteX36" fmla="*/ 237744 w 1472184"/>
                <a:gd name="connsiteY36" fmla="*/ 1060704 h 1225296"/>
                <a:gd name="connsiteX37" fmla="*/ 192024 w 1472184"/>
                <a:gd name="connsiteY37" fmla="*/ 1005840 h 1225296"/>
                <a:gd name="connsiteX38" fmla="*/ 137160 w 1472184"/>
                <a:gd name="connsiteY38" fmla="*/ 941832 h 1225296"/>
                <a:gd name="connsiteX39" fmla="*/ 73152 w 1472184"/>
                <a:gd name="connsiteY39" fmla="*/ 896112 h 1225296"/>
                <a:gd name="connsiteX40" fmla="*/ 54864 w 1472184"/>
                <a:gd name="connsiteY40" fmla="*/ 868680 h 1225296"/>
                <a:gd name="connsiteX41" fmla="*/ 27432 w 1472184"/>
                <a:gd name="connsiteY41" fmla="*/ 850392 h 1225296"/>
                <a:gd name="connsiteX42" fmla="*/ 0 w 1472184"/>
                <a:gd name="connsiteY42" fmla="*/ 822960 h 1225296"/>
                <a:gd name="connsiteX43" fmla="*/ 54864 w 1472184"/>
                <a:gd name="connsiteY43" fmla="*/ 786384 h 1225296"/>
                <a:gd name="connsiteX44" fmla="*/ 91440 w 1472184"/>
                <a:gd name="connsiteY44" fmla="*/ 777240 h 1225296"/>
                <a:gd name="connsiteX45" fmla="*/ 292608 w 1472184"/>
                <a:gd name="connsiteY45" fmla="*/ 768096 h 1225296"/>
                <a:gd name="connsiteX46" fmla="*/ 374904 w 1472184"/>
                <a:gd name="connsiteY46" fmla="*/ 758952 h 1225296"/>
                <a:gd name="connsiteX47" fmla="*/ 448056 w 1472184"/>
                <a:gd name="connsiteY47" fmla="*/ 740664 h 1225296"/>
                <a:gd name="connsiteX48" fmla="*/ 502920 w 1472184"/>
                <a:gd name="connsiteY48" fmla="*/ 713232 h 1225296"/>
                <a:gd name="connsiteX49" fmla="*/ 530352 w 1472184"/>
                <a:gd name="connsiteY49" fmla="*/ 694944 h 1225296"/>
                <a:gd name="connsiteX50" fmla="*/ 539496 w 1472184"/>
                <a:gd name="connsiteY50" fmla="*/ 667512 h 1225296"/>
                <a:gd name="connsiteX51" fmla="*/ 594360 w 1472184"/>
                <a:gd name="connsiteY51" fmla="*/ 640080 h 1225296"/>
                <a:gd name="connsiteX52" fmla="*/ 649224 w 1472184"/>
                <a:gd name="connsiteY52" fmla="*/ 603504 h 1225296"/>
                <a:gd name="connsiteX53" fmla="*/ 676656 w 1472184"/>
                <a:gd name="connsiteY53" fmla="*/ 594360 h 1225296"/>
                <a:gd name="connsiteX54" fmla="*/ 740664 w 1472184"/>
                <a:gd name="connsiteY54" fmla="*/ 585216 h 1225296"/>
                <a:gd name="connsiteX55" fmla="*/ 786384 w 1472184"/>
                <a:gd name="connsiteY55" fmla="*/ 576072 h 1225296"/>
                <a:gd name="connsiteX56" fmla="*/ 822960 w 1472184"/>
                <a:gd name="connsiteY56" fmla="*/ 566928 h 1225296"/>
                <a:gd name="connsiteX57" fmla="*/ 868680 w 1472184"/>
                <a:gd name="connsiteY57" fmla="*/ 557784 h 1225296"/>
                <a:gd name="connsiteX58" fmla="*/ 923544 w 1472184"/>
                <a:gd name="connsiteY58" fmla="*/ 539496 h 1225296"/>
                <a:gd name="connsiteX59" fmla="*/ 950976 w 1472184"/>
                <a:gd name="connsiteY59" fmla="*/ 530352 h 1225296"/>
                <a:gd name="connsiteX60" fmla="*/ 1014984 w 1472184"/>
                <a:gd name="connsiteY60" fmla="*/ 512064 h 1225296"/>
                <a:gd name="connsiteX61" fmla="*/ 1069848 w 1472184"/>
                <a:gd name="connsiteY61" fmla="*/ 475488 h 1225296"/>
                <a:gd name="connsiteX62" fmla="*/ 1106424 w 1472184"/>
                <a:gd name="connsiteY62" fmla="*/ 457200 h 1225296"/>
                <a:gd name="connsiteX63" fmla="*/ 1133856 w 1472184"/>
                <a:gd name="connsiteY63" fmla="*/ 429768 h 1225296"/>
                <a:gd name="connsiteX64" fmla="*/ 1197864 w 1472184"/>
                <a:gd name="connsiteY64" fmla="*/ 393192 h 1225296"/>
                <a:gd name="connsiteX65" fmla="*/ 1261872 w 1472184"/>
                <a:gd name="connsiteY65" fmla="*/ 310896 h 1225296"/>
                <a:gd name="connsiteX66" fmla="*/ 1289304 w 1472184"/>
                <a:gd name="connsiteY66" fmla="*/ 301752 h 1225296"/>
                <a:gd name="connsiteX67" fmla="*/ 1316736 w 1472184"/>
                <a:gd name="connsiteY67" fmla="*/ 274320 h 1225296"/>
                <a:gd name="connsiteX68" fmla="*/ 1335024 w 1472184"/>
                <a:gd name="connsiteY68" fmla="*/ 201168 h 1225296"/>
                <a:gd name="connsiteX69" fmla="*/ 1371600 w 1472184"/>
                <a:gd name="connsiteY69" fmla="*/ 164592 h 1225296"/>
                <a:gd name="connsiteX70" fmla="*/ 1417320 w 1472184"/>
                <a:gd name="connsiteY70" fmla="*/ 82296 h 1225296"/>
                <a:gd name="connsiteX71" fmla="*/ 1435608 w 1472184"/>
                <a:gd name="connsiteY71" fmla="*/ 9144 h 122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472184" h="1225296">
                  <a:moveTo>
                    <a:pt x="1435608" y="9144"/>
                  </a:moveTo>
                  <a:cubicBezTo>
                    <a:pt x="1399032" y="0"/>
                    <a:pt x="1231722" y="23200"/>
                    <a:pt x="1197864" y="27432"/>
                  </a:cubicBezTo>
                  <a:cubicBezTo>
                    <a:pt x="1185394" y="28991"/>
                    <a:pt x="1173653" y="34328"/>
                    <a:pt x="1161288" y="36576"/>
                  </a:cubicBezTo>
                  <a:cubicBezTo>
                    <a:pt x="1140083" y="40431"/>
                    <a:pt x="1118616" y="42672"/>
                    <a:pt x="1097280" y="45720"/>
                  </a:cubicBezTo>
                  <a:cubicBezTo>
                    <a:pt x="1078992" y="57912"/>
                    <a:pt x="1057958" y="66754"/>
                    <a:pt x="1042416" y="82296"/>
                  </a:cubicBezTo>
                  <a:cubicBezTo>
                    <a:pt x="1008168" y="116544"/>
                    <a:pt x="1027252" y="105639"/>
                    <a:pt x="987552" y="118872"/>
                  </a:cubicBezTo>
                  <a:cubicBezTo>
                    <a:pt x="978408" y="128016"/>
                    <a:pt x="970054" y="138025"/>
                    <a:pt x="960120" y="146304"/>
                  </a:cubicBezTo>
                  <a:cubicBezTo>
                    <a:pt x="951677" y="153339"/>
                    <a:pt x="940459" y="156821"/>
                    <a:pt x="932688" y="164592"/>
                  </a:cubicBezTo>
                  <a:cubicBezTo>
                    <a:pt x="921912" y="175368"/>
                    <a:pt x="915174" y="189597"/>
                    <a:pt x="905256" y="201168"/>
                  </a:cubicBezTo>
                  <a:cubicBezTo>
                    <a:pt x="896840" y="210986"/>
                    <a:pt x="885763" y="218392"/>
                    <a:pt x="877824" y="228600"/>
                  </a:cubicBezTo>
                  <a:cubicBezTo>
                    <a:pt x="857141" y="255193"/>
                    <a:pt x="836532" y="288372"/>
                    <a:pt x="822960" y="320040"/>
                  </a:cubicBezTo>
                  <a:cubicBezTo>
                    <a:pt x="819163" y="328899"/>
                    <a:pt x="818127" y="338851"/>
                    <a:pt x="813816" y="347472"/>
                  </a:cubicBezTo>
                  <a:cubicBezTo>
                    <a:pt x="808901" y="357302"/>
                    <a:pt x="800443" y="365074"/>
                    <a:pt x="795528" y="374904"/>
                  </a:cubicBezTo>
                  <a:cubicBezTo>
                    <a:pt x="791217" y="383525"/>
                    <a:pt x="790695" y="393715"/>
                    <a:pt x="786384" y="402336"/>
                  </a:cubicBezTo>
                  <a:cubicBezTo>
                    <a:pt x="781469" y="412166"/>
                    <a:pt x="773011" y="419938"/>
                    <a:pt x="768096" y="429768"/>
                  </a:cubicBezTo>
                  <a:cubicBezTo>
                    <a:pt x="757043" y="451874"/>
                    <a:pt x="758597" y="470338"/>
                    <a:pt x="749808" y="493776"/>
                  </a:cubicBezTo>
                  <a:cubicBezTo>
                    <a:pt x="745022" y="506539"/>
                    <a:pt x="736890" y="517823"/>
                    <a:pt x="731520" y="530352"/>
                  </a:cubicBezTo>
                  <a:cubicBezTo>
                    <a:pt x="727723" y="539211"/>
                    <a:pt x="726173" y="548925"/>
                    <a:pt x="722376" y="557784"/>
                  </a:cubicBezTo>
                  <a:cubicBezTo>
                    <a:pt x="717006" y="570313"/>
                    <a:pt x="709458" y="581831"/>
                    <a:pt x="704088" y="594360"/>
                  </a:cubicBezTo>
                  <a:cubicBezTo>
                    <a:pt x="700291" y="603219"/>
                    <a:pt x="698741" y="612933"/>
                    <a:pt x="694944" y="621792"/>
                  </a:cubicBezTo>
                  <a:cubicBezTo>
                    <a:pt x="668208" y="684176"/>
                    <a:pt x="687066" y="634144"/>
                    <a:pt x="658368" y="685800"/>
                  </a:cubicBezTo>
                  <a:cubicBezTo>
                    <a:pt x="648438" y="703674"/>
                    <a:pt x="640727" y="722714"/>
                    <a:pt x="630936" y="740664"/>
                  </a:cubicBezTo>
                  <a:cubicBezTo>
                    <a:pt x="607814" y="783054"/>
                    <a:pt x="602767" y="782007"/>
                    <a:pt x="585216" y="822960"/>
                  </a:cubicBezTo>
                  <a:cubicBezTo>
                    <a:pt x="581419" y="831819"/>
                    <a:pt x="580383" y="841771"/>
                    <a:pt x="576072" y="850392"/>
                  </a:cubicBezTo>
                  <a:cubicBezTo>
                    <a:pt x="530156" y="942224"/>
                    <a:pt x="587589" y="802183"/>
                    <a:pt x="539496" y="914400"/>
                  </a:cubicBezTo>
                  <a:cubicBezTo>
                    <a:pt x="535699" y="923259"/>
                    <a:pt x="534663" y="933211"/>
                    <a:pt x="530352" y="941832"/>
                  </a:cubicBezTo>
                  <a:cubicBezTo>
                    <a:pt x="525437" y="951662"/>
                    <a:pt x="516527" y="959221"/>
                    <a:pt x="512064" y="969264"/>
                  </a:cubicBezTo>
                  <a:cubicBezTo>
                    <a:pt x="504235" y="986880"/>
                    <a:pt x="499872" y="1005840"/>
                    <a:pt x="493776" y="1024128"/>
                  </a:cubicBezTo>
                  <a:lnTo>
                    <a:pt x="484632" y="1051560"/>
                  </a:lnTo>
                  <a:cubicBezTo>
                    <a:pt x="474316" y="1082509"/>
                    <a:pt x="461420" y="1078523"/>
                    <a:pt x="438912" y="1097280"/>
                  </a:cubicBezTo>
                  <a:cubicBezTo>
                    <a:pt x="349032" y="1172180"/>
                    <a:pt x="465120" y="1080216"/>
                    <a:pt x="393192" y="1152144"/>
                  </a:cubicBezTo>
                  <a:cubicBezTo>
                    <a:pt x="385421" y="1159915"/>
                    <a:pt x="374904" y="1164336"/>
                    <a:pt x="365760" y="1170432"/>
                  </a:cubicBezTo>
                  <a:cubicBezTo>
                    <a:pt x="363505" y="1177196"/>
                    <a:pt x="350145" y="1225296"/>
                    <a:pt x="338328" y="1225296"/>
                  </a:cubicBezTo>
                  <a:cubicBezTo>
                    <a:pt x="327338" y="1225296"/>
                    <a:pt x="324503" y="1207907"/>
                    <a:pt x="320040" y="1197864"/>
                  </a:cubicBezTo>
                  <a:cubicBezTo>
                    <a:pt x="312211" y="1180248"/>
                    <a:pt x="307848" y="1161288"/>
                    <a:pt x="301752" y="1143000"/>
                  </a:cubicBezTo>
                  <a:cubicBezTo>
                    <a:pt x="297663" y="1130732"/>
                    <a:pt x="282259" y="1125776"/>
                    <a:pt x="274320" y="1115568"/>
                  </a:cubicBezTo>
                  <a:cubicBezTo>
                    <a:pt x="260826" y="1098218"/>
                    <a:pt x="249936" y="1078992"/>
                    <a:pt x="237744" y="1060704"/>
                  </a:cubicBezTo>
                  <a:cubicBezTo>
                    <a:pt x="197324" y="1000075"/>
                    <a:pt x="244828" y="1067445"/>
                    <a:pt x="192024" y="1005840"/>
                  </a:cubicBezTo>
                  <a:cubicBezTo>
                    <a:pt x="161752" y="970523"/>
                    <a:pt x="171194" y="970194"/>
                    <a:pt x="137160" y="941832"/>
                  </a:cubicBezTo>
                  <a:cubicBezTo>
                    <a:pt x="106008" y="915872"/>
                    <a:pt x="106094" y="929054"/>
                    <a:pt x="73152" y="896112"/>
                  </a:cubicBezTo>
                  <a:cubicBezTo>
                    <a:pt x="65381" y="888341"/>
                    <a:pt x="62635" y="876451"/>
                    <a:pt x="54864" y="868680"/>
                  </a:cubicBezTo>
                  <a:cubicBezTo>
                    <a:pt x="47093" y="860909"/>
                    <a:pt x="35875" y="857427"/>
                    <a:pt x="27432" y="850392"/>
                  </a:cubicBezTo>
                  <a:cubicBezTo>
                    <a:pt x="17498" y="842113"/>
                    <a:pt x="9144" y="832104"/>
                    <a:pt x="0" y="822960"/>
                  </a:cubicBezTo>
                  <a:lnTo>
                    <a:pt x="54864" y="786384"/>
                  </a:lnTo>
                  <a:cubicBezTo>
                    <a:pt x="65321" y="779413"/>
                    <a:pt x="78910" y="778204"/>
                    <a:pt x="91440" y="777240"/>
                  </a:cubicBezTo>
                  <a:cubicBezTo>
                    <a:pt x="158368" y="772092"/>
                    <a:pt x="225552" y="771144"/>
                    <a:pt x="292608" y="768096"/>
                  </a:cubicBezTo>
                  <a:cubicBezTo>
                    <a:pt x="320040" y="765048"/>
                    <a:pt x="347723" y="763749"/>
                    <a:pt x="374904" y="758952"/>
                  </a:cubicBezTo>
                  <a:cubicBezTo>
                    <a:pt x="399656" y="754584"/>
                    <a:pt x="448056" y="740664"/>
                    <a:pt x="448056" y="740664"/>
                  </a:cubicBezTo>
                  <a:cubicBezTo>
                    <a:pt x="526672" y="688253"/>
                    <a:pt x="427204" y="751090"/>
                    <a:pt x="502920" y="713232"/>
                  </a:cubicBezTo>
                  <a:cubicBezTo>
                    <a:pt x="512750" y="708317"/>
                    <a:pt x="521208" y="701040"/>
                    <a:pt x="530352" y="694944"/>
                  </a:cubicBezTo>
                  <a:cubicBezTo>
                    <a:pt x="533400" y="685800"/>
                    <a:pt x="533475" y="675038"/>
                    <a:pt x="539496" y="667512"/>
                  </a:cubicBezTo>
                  <a:cubicBezTo>
                    <a:pt x="552388" y="651398"/>
                    <a:pt x="576289" y="646104"/>
                    <a:pt x="594360" y="640080"/>
                  </a:cubicBezTo>
                  <a:lnTo>
                    <a:pt x="649224" y="603504"/>
                  </a:lnTo>
                  <a:cubicBezTo>
                    <a:pt x="657244" y="598157"/>
                    <a:pt x="667205" y="596250"/>
                    <a:pt x="676656" y="594360"/>
                  </a:cubicBezTo>
                  <a:cubicBezTo>
                    <a:pt x="697790" y="590133"/>
                    <a:pt x="719405" y="588759"/>
                    <a:pt x="740664" y="585216"/>
                  </a:cubicBezTo>
                  <a:cubicBezTo>
                    <a:pt x="755994" y="582661"/>
                    <a:pt x="771212" y="579443"/>
                    <a:pt x="786384" y="576072"/>
                  </a:cubicBezTo>
                  <a:cubicBezTo>
                    <a:pt x="798652" y="573346"/>
                    <a:pt x="810692" y="569654"/>
                    <a:pt x="822960" y="566928"/>
                  </a:cubicBezTo>
                  <a:cubicBezTo>
                    <a:pt x="838132" y="563557"/>
                    <a:pt x="853686" y="561873"/>
                    <a:pt x="868680" y="557784"/>
                  </a:cubicBezTo>
                  <a:cubicBezTo>
                    <a:pt x="887278" y="552712"/>
                    <a:pt x="905256" y="545592"/>
                    <a:pt x="923544" y="539496"/>
                  </a:cubicBezTo>
                  <a:cubicBezTo>
                    <a:pt x="932688" y="536448"/>
                    <a:pt x="941625" y="532690"/>
                    <a:pt x="950976" y="530352"/>
                  </a:cubicBezTo>
                  <a:cubicBezTo>
                    <a:pt x="996903" y="518870"/>
                    <a:pt x="975630" y="525182"/>
                    <a:pt x="1014984" y="512064"/>
                  </a:cubicBezTo>
                  <a:cubicBezTo>
                    <a:pt x="1033272" y="499872"/>
                    <a:pt x="1050189" y="485318"/>
                    <a:pt x="1069848" y="475488"/>
                  </a:cubicBezTo>
                  <a:cubicBezTo>
                    <a:pt x="1082040" y="469392"/>
                    <a:pt x="1095332" y="465123"/>
                    <a:pt x="1106424" y="457200"/>
                  </a:cubicBezTo>
                  <a:cubicBezTo>
                    <a:pt x="1116947" y="449684"/>
                    <a:pt x="1123333" y="437284"/>
                    <a:pt x="1133856" y="429768"/>
                  </a:cubicBezTo>
                  <a:cubicBezTo>
                    <a:pt x="1196461" y="385050"/>
                    <a:pt x="1146030" y="436387"/>
                    <a:pt x="1197864" y="393192"/>
                  </a:cubicBezTo>
                  <a:cubicBezTo>
                    <a:pt x="1230094" y="366333"/>
                    <a:pt x="1236383" y="349129"/>
                    <a:pt x="1261872" y="310896"/>
                  </a:cubicBezTo>
                  <a:cubicBezTo>
                    <a:pt x="1267219" y="302876"/>
                    <a:pt x="1280160" y="304800"/>
                    <a:pt x="1289304" y="301752"/>
                  </a:cubicBezTo>
                  <a:cubicBezTo>
                    <a:pt x="1298448" y="292608"/>
                    <a:pt x="1310953" y="285886"/>
                    <a:pt x="1316736" y="274320"/>
                  </a:cubicBezTo>
                  <a:cubicBezTo>
                    <a:pt x="1322491" y="262810"/>
                    <a:pt x="1324239" y="216266"/>
                    <a:pt x="1335024" y="201168"/>
                  </a:cubicBezTo>
                  <a:cubicBezTo>
                    <a:pt x="1345046" y="187138"/>
                    <a:pt x="1360829" y="178056"/>
                    <a:pt x="1371600" y="164592"/>
                  </a:cubicBezTo>
                  <a:cubicBezTo>
                    <a:pt x="1384784" y="148112"/>
                    <a:pt x="1413828" y="110230"/>
                    <a:pt x="1417320" y="82296"/>
                  </a:cubicBezTo>
                  <a:cubicBezTo>
                    <a:pt x="1419210" y="67174"/>
                    <a:pt x="1472184" y="18288"/>
                    <a:pt x="1435608" y="9144"/>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5334000" y="3416546"/>
              <a:ext cx="341619"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Freeform 121"/>
            <p:cNvSpPr/>
            <p:nvPr/>
          </p:nvSpPr>
          <p:spPr>
            <a:xfrm flipH="1">
              <a:off x="5791200" y="3416546"/>
              <a:ext cx="344181"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 name="Group 122"/>
          <p:cNvGrpSpPr/>
          <p:nvPr/>
        </p:nvGrpSpPr>
        <p:grpSpPr>
          <a:xfrm>
            <a:off x="3962400" y="3268246"/>
            <a:ext cx="304800" cy="609600"/>
            <a:chOff x="7461504" y="1371600"/>
            <a:chExt cx="1225296" cy="2629737"/>
          </a:xfrm>
        </p:grpSpPr>
        <p:sp>
          <p:nvSpPr>
            <p:cNvPr id="124" name="Freeform 123"/>
            <p:cNvSpPr/>
            <p:nvPr/>
          </p:nvSpPr>
          <p:spPr>
            <a:xfrm flipH="1">
              <a:off x="8305800" y="2209800"/>
              <a:ext cx="381000" cy="914400"/>
            </a:xfrm>
            <a:custGeom>
              <a:avLst/>
              <a:gdLst>
                <a:gd name="connsiteX0" fmla="*/ 320040 w 320040"/>
                <a:gd name="connsiteY0" fmla="*/ 0 h 969264"/>
                <a:gd name="connsiteX1" fmla="*/ 237744 w 320040"/>
                <a:gd name="connsiteY1" fmla="*/ 18288 h 969264"/>
                <a:gd name="connsiteX2" fmla="*/ 182880 w 320040"/>
                <a:gd name="connsiteY2" fmla="*/ 54864 h 969264"/>
                <a:gd name="connsiteX3" fmla="*/ 164592 w 320040"/>
                <a:gd name="connsiteY3" fmla="*/ 82296 h 969264"/>
                <a:gd name="connsiteX4" fmla="*/ 137160 w 320040"/>
                <a:gd name="connsiteY4" fmla="*/ 100584 h 969264"/>
                <a:gd name="connsiteX5" fmla="*/ 118872 w 320040"/>
                <a:gd name="connsiteY5" fmla="*/ 137160 h 969264"/>
                <a:gd name="connsiteX6" fmla="*/ 91440 w 320040"/>
                <a:gd name="connsiteY6" fmla="*/ 164592 h 969264"/>
                <a:gd name="connsiteX7" fmla="*/ 45720 w 320040"/>
                <a:gd name="connsiteY7" fmla="*/ 219456 h 969264"/>
                <a:gd name="connsiteX8" fmla="*/ 36576 w 320040"/>
                <a:gd name="connsiteY8" fmla="*/ 246888 h 969264"/>
                <a:gd name="connsiteX9" fmla="*/ 27432 w 320040"/>
                <a:gd name="connsiteY9" fmla="*/ 283464 h 969264"/>
                <a:gd name="connsiteX10" fmla="*/ 9144 w 320040"/>
                <a:gd name="connsiteY10" fmla="*/ 320040 h 969264"/>
                <a:gd name="connsiteX11" fmla="*/ 0 w 320040"/>
                <a:gd name="connsiteY11" fmla="*/ 347472 h 969264"/>
                <a:gd name="connsiteX12" fmla="*/ 9144 w 320040"/>
                <a:gd name="connsiteY12" fmla="*/ 658368 h 969264"/>
                <a:gd name="connsiteX13" fmla="*/ 18288 w 320040"/>
                <a:gd name="connsiteY13" fmla="*/ 685800 h 969264"/>
                <a:gd name="connsiteX14" fmla="*/ 36576 w 320040"/>
                <a:gd name="connsiteY14" fmla="*/ 713232 h 969264"/>
                <a:gd name="connsiteX15" fmla="*/ 54864 w 320040"/>
                <a:gd name="connsiteY15" fmla="*/ 749808 h 969264"/>
                <a:gd name="connsiteX16" fmla="*/ 82296 w 320040"/>
                <a:gd name="connsiteY16" fmla="*/ 777240 h 969264"/>
                <a:gd name="connsiteX17" fmla="*/ 118872 w 320040"/>
                <a:gd name="connsiteY17" fmla="*/ 832104 h 969264"/>
                <a:gd name="connsiteX18" fmla="*/ 137160 w 320040"/>
                <a:gd name="connsiteY18" fmla="*/ 859536 h 969264"/>
                <a:gd name="connsiteX19" fmla="*/ 164592 w 320040"/>
                <a:gd name="connsiteY19" fmla="*/ 877824 h 969264"/>
                <a:gd name="connsiteX20" fmla="*/ 210312 w 320040"/>
                <a:gd name="connsiteY20" fmla="*/ 923544 h 969264"/>
                <a:gd name="connsiteX21" fmla="*/ 228600 w 320040"/>
                <a:gd name="connsiteY21" fmla="*/ 950976 h 969264"/>
                <a:gd name="connsiteX22" fmla="*/ 283464 w 320040"/>
                <a:gd name="connsiteY22" fmla="*/ 969264 h 96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 h="969264">
                  <a:moveTo>
                    <a:pt x="320040" y="0"/>
                  </a:moveTo>
                  <a:cubicBezTo>
                    <a:pt x="305154" y="2481"/>
                    <a:pt x="257039" y="7569"/>
                    <a:pt x="237744" y="18288"/>
                  </a:cubicBezTo>
                  <a:cubicBezTo>
                    <a:pt x="218531" y="28962"/>
                    <a:pt x="182880" y="54864"/>
                    <a:pt x="182880" y="54864"/>
                  </a:cubicBezTo>
                  <a:cubicBezTo>
                    <a:pt x="176784" y="64008"/>
                    <a:pt x="172363" y="74525"/>
                    <a:pt x="164592" y="82296"/>
                  </a:cubicBezTo>
                  <a:cubicBezTo>
                    <a:pt x="156821" y="90067"/>
                    <a:pt x="144195" y="92141"/>
                    <a:pt x="137160" y="100584"/>
                  </a:cubicBezTo>
                  <a:cubicBezTo>
                    <a:pt x="128434" y="111056"/>
                    <a:pt x="126795" y="126068"/>
                    <a:pt x="118872" y="137160"/>
                  </a:cubicBezTo>
                  <a:cubicBezTo>
                    <a:pt x="111356" y="147683"/>
                    <a:pt x="99719" y="154658"/>
                    <a:pt x="91440" y="164592"/>
                  </a:cubicBezTo>
                  <a:cubicBezTo>
                    <a:pt x="27787" y="240975"/>
                    <a:pt x="125863" y="139313"/>
                    <a:pt x="45720" y="219456"/>
                  </a:cubicBezTo>
                  <a:cubicBezTo>
                    <a:pt x="42672" y="228600"/>
                    <a:pt x="39224" y="237620"/>
                    <a:pt x="36576" y="246888"/>
                  </a:cubicBezTo>
                  <a:cubicBezTo>
                    <a:pt x="33124" y="258972"/>
                    <a:pt x="31845" y="271697"/>
                    <a:pt x="27432" y="283464"/>
                  </a:cubicBezTo>
                  <a:cubicBezTo>
                    <a:pt x="22646" y="296227"/>
                    <a:pt x="14514" y="307511"/>
                    <a:pt x="9144" y="320040"/>
                  </a:cubicBezTo>
                  <a:cubicBezTo>
                    <a:pt x="5347" y="328899"/>
                    <a:pt x="3048" y="338328"/>
                    <a:pt x="0" y="347472"/>
                  </a:cubicBezTo>
                  <a:cubicBezTo>
                    <a:pt x="3048" y="451104"/>
                    <a:pt x="3548" y="554842"/>
                    <a:pt x="9144" y="658368"/>
                  </a:cubicBezTo>
                  <a:cubicBezTo>
                    <a:pt x="9664" y="667993"/>
                    <a:pt x="13977" y="677179"/>
                    <a:pt x="18288" y="685800"/>
                  </a:cubicBezTo>
                  <a:cubicBezTo>
                    <a:pt x="23203" y="695630"/>
                    <a:pt x="31124" y="703690"/>
                    <a:pt x="36576" y="713232"/>
                  </a:cubicBezTo>
                  <a:cubicBezTo>
                    <a:pt x="43339" y="725067"/>
                    <a:pt x="46941" y="738716"/>
                    <a:pt x="54864" y="749808"/>
                  </a:cubicBezTo>
                  <a:cubicBezTo>
                    <a:pt x="62380" y="760331"/>
                    <a:pt x="74357" y="767032"/>
                    <a:pt x="82296" y="777240"/>
                  </a:cubicBezTo>
                  <a:cubicBezTo>
                    <a:pt x="95790" y="794590"/>
                    <a:pt x="106680" y="813816"/>
                    <a:pt x="118872" y="832104"/>
                  </a:cubicBezTo>
                  <a:lnTo>
                    <a:pt x="137160" y="859536"/>
                  </a:lnTo>
                  <a:cubicBezTo>
                    <a:pt x="143256" y="868680"/>
                    <a:pt x="155448" y="871728"/>
                    <a:pt x="164592" y="877824"/>
                  </a:cubicBezTo>
                  <a:cubicBezTo>
                    <a:pt x="213360" y="950976"/>
                    <a:pt x="149352" y="862584"/>
                    <a:pt x="210312" y="923544"/>
                  </a:cubicBezTo>
                  <a:cubicBezTo>
                    <a:pt x="218083" y="931315"/>
                    <a:pt x="219281" y="945151"/>
                    <a:pt x="228600" y="950976"/>
                  </a:cubicBezTo>
                  <a:cubicBezTo>
                    <a:pt x="244947" y="961193"/>
                    <a:pt x="283464" y="969264"/>
                    <a:pt x="283464" y="96926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Smiley Face 124"/>
            <p:cNvSpPr/>
            <p:nvPr/>
          </p:nvSpPr>
          <p:spPr>
            <a:xfrm>
              <a:off x="7620000" y="1371600"/>
              <a:ext cx="685800" cy="685800"/>
            </a:xfrm>
            <a:prstGeom prst="smileyFac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7656819" y="3429000"/>
              <a:ext cx="341619"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Freeform 126"/>
            <p:cNvSpPr/>
            <p:nvPr/>
          </p:nvSpPr>
          <p:spPr>
            <a:xfrm flipH="1">
              <a:off x="8229600" y="3429000"/>
              <a:ext cx="344181"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Freeform 127"/>
            <p:cNvSpPr/>
            <p:nvPr/>
          </p:nvSpPr>
          <p:spPr>
            <a:xfrm>
              <a:off x="7696200" y="2971800"/>
              <a:ext cx="664464" cy="505968"/>
            </a:xfrm>
            <a:custGeom>
              <a:avLst/>
              <a:gdLst>
                <a:gd name="connsiteX0" fmla="*/ 82296 w 636332"/>
                <a:gd name="connsiteY0" fmla="*/ 0 h 356869"/>
                <a:gd name="connsiteX1" fmla="*/ 64008 w 636332"/>
                <a:gd name="connsiteY1" fmla="*/ 137160 h 356869"/>
                <a:gd name="connsiteX2" fmla="*/ 45720 w 636332"/>
                <a:gd name="connsiteY2" fmla="*/ 192024 h 356869"/>
                <a:gd name="connsiteX3" fmla="*/ 9144 w 636332"/>
                <a:gd name="connsiteY3" fmla="*/ 283464 h 356869"/>
                <a:gd name="connsiteX4" fmla="*/ 0 w 636332"/>
                <a:gd name="connsiteY4" fmla="*/ 310896 h 356869"/>
                <a:gd name="connsiteX5" fmla="*/ 9144 w 636332"/>
                <a:gd name="connsiteY5" fmla="*/ 338328 h 356869"/>
                <a:gd name="connsiteX6" fmla="*/ 36576 w 636332"/>
                <a:gd name="connsiteY6" fmla="*/ 347472 h 356869"/>
                <a:gd name="connsiteX7" fmla="*/ 329184 w 636332"/>
                <a:gd name="connsiteY7" fmla="*/ 338328 h 356869"/>
                <a:gd name="connsiteX8" fmla="*/ 338328 w 636332"/>
                <a:gd name="connsiteY8" fmla="*/ 128016 h 356869"/>
                <a:gd name="connsiteX9" fmla="*/ 347472 w 636332"/>
                <a:gd name="connsiteY9" fmla="*/ 155448 h 356869"/>
                <a:gd name="connsiteX10" fmla="*/ 356616 w 636332"/>
                <a:gd name="connsiteY10" fmla="*/ 329184 h 356869"/>
                <a:gd name="connsiteX11" fmla="*/ 603504 w 636332"/>
                <a:gd name="connsiteY11" fmla="*/ 320040 h 356869"/>
                <a:gd name="connsiteX12" fmla="*/ 594360 w 636332"/>
                <a:gd name="connsiteY12" fmla="*/ 210312 h 356869"/>
                <a:gd name="connsiteX13" fmla="*/ 576072 w 636332"/>
                <a:gd name="connsiteY13" fmla="*/ 82296 h 356869"/>
                <a:gd name="connsiteX14" fmla="*/ 566928 w 636332"/>
                <a:gd name="connsiteY14" fmla="*/ 0 h 35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332" h="356869">
                  <a:moveTo>
                    <a:pt x="82296" y="0"/>
                  </a:moveTo>
                  <a:cubicBezTo>
                    <a:pt x="76046" y="68746"/>
                    <a:pt x="79812" y="84480"/>
                    <a:pt x="64008" y="137160"/>
                  </a:cubicBezTo>
                  <a:cubicBezTo>
                    <a:pt x="58469" y="155624"/>
                    <a:pt x="54341" y="174782"/>
                    <a:pt x="45720" y="192024"/>
                  </a:cubicBezTo>
                  <a:cubicBezTo>
                    <a:pt x="18811" y="245842"/>
                    <a:pt x="31743" y="215668"/>
                    <a:pt x="9144" y="283464"/>
                  </a:cubicBezTo>
                  <a:lnTo>
                    <a:pt x="0" y="310896"/>
                  </a:lnTo>
                  <a:cubicBezTo>
                    <a:pt x="3048" y="320040"/>
                    <a:pt x="2328" y="331512"/>
                    <a:pt x="9144" y="338328"/>
                  </a:cubicBezTo>
                  <a:cubicBezTo>
                    <a:pt x="15960" y="345144"/>
                    <a:pt x="26937" y="347472"/>
                    <a:pt x="36576" y="347472"/>
                  </a:cubicBezTo>
                  <a:cubicBezTo>
                    <a:pt x="134160" y="347472"/>
                    <a:pt x="231648" y="341376"/>
                    <a:pt x="329184" y="338328"/>
                  </a:cubicBezTo>
                  <a:cubicBezTo>
                    <a:pt x="332232" y="268224"/>
                    <a:pt x="331346" y="197838"/>
                    <a:pt x="338328" y="128016"/>
                  </a:cubicBezTo>
                  <a:cubicBezTo>
                    <a:pt x="339287" y="118425"/>
                    <a:pt x="346599" y="145849"/>
                    <a:pt x="347472" y="155448"/>
                  </a:cubicBezTo>
                  <a:cubicBezTo>
                    <a:pt x="352722" y="213202"/>
                    <a:pt x="353568" y="271272"/>
                    <a:pt x="356616" y="329184"/>
                  </a:cubicBezTo>
                  <a:cubicBezTo>
                    <a:pt x="438912" y="326136"/>
                    <a:pt x="529846" y="356869"/>
                    <a:pt x="603504" y="320040"/>
                  </a:cubicBezTo>
                  <a:cubicBezTo>
                    <a:pt x="636332" y="303626"/>
                    <a:pt x="598012" y="246833"/>
                    <a:pt x="594360" y="210312"/>
                  </a:cubicBezTo>
                  <a:cubicBezTo>
                    <a:pt x="584721" y="113919"/>
                    <a:pt x="587895" y="165054"/>
                    <a:pt x="576072" y="82296"/>
                  </a:cubicBezTo>
                  <a:cubicBezTo>
                    <a:pt x="566550" y="15642"/>
                    <a:pt x="566928" y="32537"/>
                    <a:pt x="566928" y="0"/>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Freeform 128"/>
            <p:cNvSpPr/>
            <p:nvPr/>
          </p:nvSpPr>
          <p:spPr>
            <a:xfrm>
              <a:off x="7620000" y="2133600"/>
              <a:ext cx="762000" cy="838200"/>
            </a:xfrm>
            <a:custGeom>
              <a:avLst/>
              <a:gdLst>
                <a:gd name="connsiteX0" fmla="*/ 473288 w 942140"/>
                <a:gd name="connsiteY0" fmla="*/ 18288 h 1069848"/>
                <a:gd name="connsiteX1" fmla="*/ 281264 w 942140"/>
                <a:gd name="connsiteY1" fmla="*/ 27432 h 1069848"/>
                <a:gd name="connsiteX2" fmla="*/ 244688 w 942140"/>
                <a:gd name="connsiteY2" fmla="*/ 36576 h 1069848"/>
                <a:gd name="connsiteX3" fmla="*/ 189824 w 942140"/>
                <a:gd name="connsiteY3" fmla="*/ 64008 h 1069848"/>
                <a:gd name="connsiteX4" fmla="*/ 153248 w 942140"/>
                <a:gd name="connsiteY4" fmla="*/ 109728 h 1069848"/>
                <a:gd name="connsiteX5" fmla="*/ 134960 w 942140"/>
                <a:gd name="connsiteY5" fmla="*/ 137160 h 1069848"/>
                <a:gd name="connsiteX6" fmla="*/ 107528 w 942140"/>
                <a:gd name="connsiteY6" fmla="*/ 246888 h 1069848"/>
                <a:gd name="connsiteX7" fmla="*/ 153248 w 942140"/>
                <a:gd name="connsiteY7" fmla="*/ 932688 h 1069848"/>
                <a:gd name="connsiteX8" fmla="*/ 171536 w 942140"/>
                <a:gd name="connsiteY8" fmla="*/ 987552 h 1069848"/>
                <a:gd name="connsiteX9" fmla="*/ 189824 w 942140"/>
                <a:gd name="connsiteY9" fmla="*/ 1042416 h 1069848"/>
                <a:gd name="connsiteX10" fmla="*/ 244688 w 942140"/>
                <a:gd name="connsiteY10" fmla="*/ 1069848 h 1069848"/>
                <a:gd name="connsiteX11" fmla="*/ 820760 w 942140"/>
                <a:gd name="connsiteY11" fmla="*/ 1060704 h 1069848"/>
                <a:gd name="connsiteX12" fmla="*/ 857336 w 942140"/>
                <a:gd name="connsiteY12" fmla="*/ 1014984 h 1069848"/>
                <a:gd name="connsiteX13" fmla="*/ 893912 w 942140"/>
                <a:gd name="connsiteY13" fmla="*/ 960120 h 1069848"/>
                <a:gd name="connsiteX14" fmla="*/ 903056 w 942140"/>
                <a:gd name="connsiteY14" fmla="*/ 932688 h 1069848"/>
                <a:gd name="connsiteX15" fmla="*/ 921344 w 942140"/>
                <a:gd name="connsiteY15" fmla="*/ 905256 h 1069848"/>
                <a:gd name="connsiteX16" fmla="*/ 939632 w 942140"/>
                <a:gd name="connsiteY16" fmla="*/ 850392 h 1069848"/>
                <a:gd name="connsiteX17" fmla="*/ 930488 w 942140"/>
                <a:gd name="connsiteY17" fmla="*/ 237744 h 1069848"/>
                <a:gd name="connsiteX18" fmla="*/ 903056 w 942140"/>
                <a:gd name="connsiteY18" fmla="*/ 210312 h 1069848"/>
                <a:gd name="connsiteX19" fmla="*/ 857336 w 942140"/>
                <a:gd name="connsiteY19" fmla="*/ 173736 h 1069848"/>
                <a:gd name="connsiteX20" fmla="*/ 820760 w 942140"/>
                <a:gd name="connsiteY20" fmla="*/ 118872 h 1069848"/>
                <a:gd name="connsiteX21" fmla="*/ 811616 w 942140"/>
                <a:gd name="connsiteY21" fmla="*/ 91440 h 1069848"/>
                <a:gd name="connsiteX22" fmla="*/ 756752 w 942140"/>
                <a:gd name="connsiteY22" fmla="*/ 54864 h 1069848"/>
                <a:gd name="connsiteX23" fmla="*/ 637880 w 942140"/>
                <a:gd name="connsiteY23" fmla="*/ 45720 h 1069848"/>
                <a:gd name="connsiteX24" fmla="*/ 555584 w 942140"/>
                <a:gd name="connsiteY24" fmla="*/ 18288 h 1069848"/>
                <a:gd name="connsiteX25" fmla="*/ 528152 w 942140"/>
                <a:gd name="connsiteY25" fmla="*/ 9144 h 1069848"/>
                <a:gd name="connsiteX26" fmla="*/ 500720 w 942140"/>
                <a:gd name="connsiteY26" fmla="*/ 0 h 1069848"/>
                <a:gd name="connsiteX27" fmla="*/ 473288 w 942140"/>
                <a:gd name="connsiteY27" fmla="*/ 18288 h 106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2140" h="1069848">
                  <a:moveTo>
                    <a:pt x="473288" y="18288"/>
                  </a:moveTo>
                  <a:cubicBezTo>
                    <a:pt x="436712" y="22860"/>
                    <a:pt x="345140" y="22322"/>
                    <a:pt x="281264" y="27432"/>
                  </a:cubicBezTo>
                  <a:cubicBezTo>
                    <a:pt x="268737" y="28434"/>
                    <a:pt x="256239" y="31626"/>
                    <a:pt x="244688" y="36576"/>
                  </a:cubicBezTo>
                  <a:cubicBezTo>
                    <a:pt x="120607" y="89754"/>
                    <a:pt x="305415" y="25478"/>
                    <a:pt x="189824" y="64008"/>
                  </a:cubicBezTo>
                  <a:cubicBezTo>
                    <a:pt x="143581" y="94837"/>
                    <a:pt x="175332" y="65561"/>
                    <a:pt x="153248" y="109728"/>
                  </a:cubicBezTo>
                  <a:cubicBezTo>
                    <a:pt x="148333" y="119558"/>
                    <a:pt x="139423" y="127117"/>
                    <a:pt x="134960" y="137160"/>
                  </a:cubicBezTo>
                  <a:cubicBezTo>
                    <a:pt x="115639" y="180632"/>
                    <a:pt x="115196" y="200882"/>
                    <a:pt x="107528" y="246888"/>
                  </a:cubicBezTo>
                  <a:cubicBezTo>
                    <a:pt x="116991" y="899801"/>
                    <a:pt x="0" y="702815"/>
                    <a:pt x="153248" y="932688"/>
                  </a:cubicBezTo>
                  <a:cubicBezTo>
                    <a:pt x="163941" y="948728"/>
                    <a:pt x="165440" y="969264"/>
                    <a:pt x="171536" y="987552"/>
                  </a:cubicBezTo>
                  <a:lnTo>
                    <a:pt x="189824" y="1042416"/>
                  </a:lnTo>
                  <a:cubicBezTo>
                    <a:pt x="194255" y="1055710"/>
                    <a:pt x="234037" y="1066298"/>
                    <a:pt x="244688" y="1069848"/>
                  </a:cubicBezTo>
                  <a:cubicBezTo>
                    <a:pt x="436712" y="1066800"/>
                    <a:pt x="628910" y="1069424"/>
                    <a:pt x="820760" y="1060704"/>
                  </a:cubicBezTo>
                  <a:cubicBezTo>
                    <a:pt x="853500" y="1059216"/>
                    <a:pt x="847095" y="1033418"/>
                    <a:pt x="857336" y="1014984"/>
                  </a:cubicBezTo>
                  <a:cubicBezTo>
                    <a:pt x="868010" y="995771"/>
                    <a:pt x="886961" y="980972"/>
                    <a:pt x="893912" y="960120"/>
                  </a:cubicBezTo>
                  <a:cubicBezTo>
                    <a:pt x="896960" y="950976"/>
                    <a:pt x="898745" y="941309"/>
                    <a:pt x="903056" y="932688"/>
                  </a:cubicBezTo>
                  <a:cubicBezTo>
                    <a:pt x="907971" y="922858"/>
                    <a:pt x="916881" y="915299"/>
                    <a:pt x="921344" y="905256"/>
                  </a:cubicBezTo>
                  <a:cubicBezTo>
                    <a:pt x="929173" y="887640"/>
                    <a:pt x="939632" y="850392"/>
                    <a:pt x="939632" y="850392"/>
                  </a:cubicBezTo>
                  <a:cubicBezTo>
                    <a:pt x="936584" y="646176"/>
                    <a:pt x="942140" y="441650"/>
                    <a:pt x="930488" y="237744"/>
                  </a:cubicBezTo>
                  <a:cubicBezTo>
                    <a:pt x="929750" y="224833"/>
                    <a:pt x="911335" y="220246"/>
                    <a:pt x="903056" y="210312"/>
                  </a:cubicBezTo>
                  <a:cubicBezTo>
                    <a:pt x="871240" y="172133"/>
                    <a:pt x="902369" y="188747"/>
                    <a:pt x="857336" y="173736"/>
                  </a:cubicBezTo>
                  <a:cubicBezTo>
                    <a:pt x="845144" y="155448"/>
                    <a:pt x="827711" y="139724"/>
                    <a:pt x="820760" y="118872"/>
                  </a:cubicBezTo>
                  <a:cubicBezTo>
                    <a:pt x="817712" y="109728"/>
                    <a:pt x="816963" y="99460"/>
                    <a:pt x="811616" y="91440"/>
                  </a:cubicBezTo>
                  <a:cubicBezTo>
                    <a:pt x="797892" y="70854"/>
                    <a:pt x="781154" y="57914"/>
                    <a:pt x="756752" y="54864"/>
                  </a:cubicBezTo>
                  <a:cubicBezTo>
                    <a:pt x="717318" y="49935"/>
                    <a:pt x="677504" y="48768"/>
                    <a:pt x="637880" y="45720"/>
                  </a:cubicBezTo>
                  <a:lnTo>
                    <a:pt x="555584" y="18288"/>
                  </a:lnTo>
                  <a:lnTo>
                    <a:pt x="528152" y="9144"/>
                  </a:lnTo>
                  <a:lnTo>
                    <a:pt x="500720" y="0"/>
                  </a:lnTo>
                  <a:cubicBezTo>
                    <a:pt x="452316" y="12101"/>
                    <a:pt x="509864" y="13716"/>
                    <a:pt x="473288" y="182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129"/>
            <p:cNvSpPr/>
            <p:nvPr/>
          </p:nvSpPr>
          <p:spPr>
            <a:xfrm>
              <a:off x="7982712" y="2048256"/>
              <a:ext cx="0" cy="100584"/>
            </a:xfrm>
            <a:custGeom>
              <a:avLst/>
              <a:gdLst>
                <a:gd name="connsiteX0" fmla="*/ 0 w 0"/>
                <a:gd name="connsiteY0" fmla="*/ 100584 h 100584"/>
                <a:gd name="connsiteX1" fmla="*/ 0 w 0"/>
                <a:gd name="connsiteY1" fmla="*/ 0 h 100584"/>
              </a:gdLst>
              <a:ahLst/>
              <a:cxnLst>
                <a:cxn ang="0">
                  <a:pos x="connsiteX0" y="connsiteY0"/>
                </a:cxn>
                <a:cxn ang="0">
                  <a:pos x="connsiteX1" y="connsiteY1"/>
                </a:cxn>
              </a:cxnLst>
              <a:rect l="l" t="t" r="r" b="b"/>
              <a:pathLst>
                <a:path h="100584">
                  <a:moveTo>
                    <a:pt x="0" y="100584"/>
                  </a:moveTo>
                  <a:lnTo>
                    <a:pt x="0" y="0"/>
                  </a:ln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Freeform 130"/>
            <p:cNvSpPr/>
            <p:nvPr/>
          </p:nvSpPr>
          <p:spPr>
            <a:xfrm>
              <a:off x="7461504" y="2185416"/>
              <a:ext cx="320040" cy="969264"/>
            </a:xfrm>
            <a:custGeom>
              <a:avLst/>
              <a:gdLst>
                <a:gd name="connsiteX0" fmla="*/ 320040 w 320040"/>
                <a:gd name="connsiteY0" fmla="*/ 0 h 969264"/>
                <a:gd name="connsiteX1" fmla="*/ 237744 w 320040"/>
                <a:gd name="connsiteY1" fmla="*/ 18288 h 969264"/>
                <a:gd name="connsiteX2" fmla="*/ 182880 w 320040"/>
                <a:gd name="connsiteY2" fmla="*/ 54864 h 969264"/>
                <a:gd name="connsiteX3" fmla="*/ 164592 w 320040"/>
                <a:gd name="connsiteY3" fmla="*/ 82296 h 969264"/>
                <a:gd name="connsiteX4" fmla="*/ 137160 w 320040"/>
                <a:gd name="connsiteY4" fmla="*/ 100584 h 969264"/>
                <a:gd name="connsiteX5" fmla="*/ 118872 w 320040"/>
                <a:gd name="connsiteY5" fmla="*/ 137160 h 969264"/>
                <a:gd name="connsiteX6" fmla="*/ 91440 w 320040"/>
                <a:gd name="connsiteY6" fmla="*/ 164592 h 969264"/>
                <a:gd name="connsiteX7" fmla="*/ 45720 w 320040"/>
                <a:gd name="connsiteY7" fmla="*/ 219456 h 969264"/>
                <a:gd name="connsiteX8" fmla="*/ 36576 w 320040"/>
                <a:gd name="connsiteY8" fmla="*/ 246888 h 969264"/>
                <a:gd name="connsiteX9" fmla="*/ 27432 w 320040"/>
                <a:gd name="connsiteY9" fmla="*/ 283464 h 969264"/>
                <a:gd name="connsiteX10" fmla="*/ 9144 w 320040"/>
                <a:gd name="connsiteY10" fmla="*/ 320040 h 969264"/>
                <a:gd name="connsiteX11" fmla="*/ 0 w 320040"/>
                <a:gd name="connsiteY11" fmla="*/ 347472 h 969264"/>
                <a:gd name="connsiteX12" fmla="*/ 9144 w 320040"/>
                <a:gd name="connsiteY12" fmla="*/ 658368 h 969264"/>
                <a:gd name="connsiteX13" fmla="*/ 18288 w 320040"/>
                <a:gd name="connsiteY13" fmla="*/ 685800 h 969264"/>
                <a:gd name="connsiteX14" fmla="*/ 36576 w 320040"/>
                <a:gd name="connsiteY14" fmla="*/ 713232 h 969264"/>
                <a:gd name="connsiteX15" fmla="*/ 54864 w 320040"/>
                <a:gd name="connsiteY15" fmla="*/ 749808 h 969264"/>
                <a:gd name="connsiteX16" fmla="*/ 82296 w 320040"/>
                <a:gd name="connsiteY16" fmla="*/ 777240 h 969264"/>
                <a:gd name="connsiteX17" fmla="*/ 118872 w 320040"/>
                <a:gd name="connsiteY17" fmla="*/ 832104 h 969264"/>
                <a:gd name="connsiteX18" fmla="*/ 137160 w 320040"/>
                <a:gd name="connsiteY18" fmla="*/ 859536 h 969264"/>
                <a:gd name="connsiteX19" fmla="*/ 164592 w 320040"/>
                <a:gd name="connsiteY19" fmla="*/ 877824 h 969264"/>
                <a:gd name="connsiteX20" fmla="*/ 210312 w 320040"/>
                <a:gd name="connsiteY20" fmla="*/ 923544 h 969264"/>
                <a:gd name="connsiteX21" fmla="*/ 228600 w 320040"/>
                <a:gd name="connsiteY21" fmla="*/ 950976 h 969264"/>
                <a:gd name="connsiteX22" fmla="*/ 283464 w 320040"/>
                <a:gd name="connsiteY22" fmla="*/ 969264 h 96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 h="969264">
                  <a:moveTo>
                    <a:pt x="320040" y="0"/>
                  </a:moveTo>
                  <a:cubicBezTo>
                    <a:pt x="305154" y="2481"/>
                    <a:pt x="257039" y="7569"/>
                    <a:pt x="237744" y="18288"/>
                  </a:cubicBezTo>
                  <a:cubicBezTo>
                    <a:pt x="218531" y="28962"/>
                    <a:pt x="182880" y="54864"/>
                    <a:pt x="182880" y="54864"/>
                  </a:cubicBezTo>
                  <a:cubicBezTo>
                    <a:pt x="176784" y="64008"/>
                    <a:pt x="172363" y="74525"/>
                    <a:pt x="164592" y="82296"/>
                  </a:cubicBezTo>
                  <a:cubicBezTo>
                    <a:pt x="156821" y="90067"/>
                    <a:pt x="144195" y="92141"/>
                    <a:pt x="137160" y="100584"/>
                  </a:cubicBezTo>
                  <a:cubicBezTo>
                    <a:pt x="128434" y="111056"/>
                    <a:pt x="126795" y="126068"/>
                    <a:pt x="118872" y="137160"/>
                  </a:cubicBezTo>
                  <a:cubicBezTo>
                    <a:pt x="111356" y="147683"/>
                    <a:pt x="99719" y="154658"/>
                    <a:pt x="91440" y="164592"/>
                  </a:cubicBezTo>
                  <a:cubicBezTo>
                    <a:pt x="27787" y="240975"/>
                    <a:pt x="125863" y="139313"/>
                    <a:pt x="45720" y="219456"/>
                  </a:cubicBezTo>
                  <a:cubicBezTo>
                    <a:pt x="42672" y="228600"/>
                    <a:pt x="39224" y="237620"/>
                    <a:pt x="36576" y="246888"/>
                  </a:cubicBezTo>
                  <a:cubicBezTo>
                    <a:pt x="33124" y="258972"/>
                    <a:pt x="31845" y="271697"/>
                    <a:pt x="27432" y="283464"/>
                  </a:cubicBezTo>
                  <a:cubicBezTo>
                    <a:pt x="22646" y="296227"/>
                    <a:pt x="14514" y="307511"/>
                    <a:pt x="9144" y="320040"/>
                  </a:cubicBezTo>
                  <a:cubicBezTo>
                    <a:pt x="5347" y="328899"/>
                    <a:pt x="3048" y="338328"/>
                    <a:pt x="0" y="347472"/>
                  </a:cubicBezTo>
                  <a:cubicBezTo>
                    <a:pt x="3048" y="451104"/>
                    <a:pt x="3548" y="554842"/>
                    <a:pt x="9144" y="658368"/>
                  </a:cubicBezTo>
                  <a:cubicBezTo>
                    <a:pt x="9664" y="667993"/>
                    <a:pt x="13977" y="677179"/>
                    <a:pt x="18288" y="685800"/>
                  </a:cubicBezTo>
                  <a:cubicBezTo>
                    <a:pt x="23203" y="695630"/>
                    <a:pt x="31124" y="703690"/>
                    <a:pt x="36576" y="713232"/>
                  </a:cubicBezTo>
                  <a:cubicBezTo>
                    <a:pt x="43339" y="725067"/>
                    <a:pt x="46941" y="738716"/>
                    <a:pt x="54864" y="749808"/>
                  </a:cubicBezTo>
                  <a:cubicBezTo>
                    <a:pt x="62380" y="760331"/>
                    <a:pt x="74357" y="767032"/>
                    <a:pt x="82296" y="777240"/>
                  </a:cubicBezTo>
                  <a:cubicBezTo>
                    <a:pt x="95790" y="794590"/>
                    <a:pt x="106680" y="813816"/>
                    <a:pt x="118872" y="832104"/>
                  </a:cubicBezTo>
                  <a:lnTo>
                    <a:pt x="137160" y="859536"/>
                  </a:lnTo>
                  <a:cubicBezTo>
                    <a:pt x="143256" y="868680"/>
                    <a:pt x="155448" y="871728"/>
                    <a:pt x="164592" y="877824"/>
                  </a:cubicBezTo>
                  <a:cubicBezTo>
                    <a:pt x="213360" y="950976"/>
                    <a:pt x="149352" y="862584"/>
                    <a:pt x="210312" y="923544"/>
                  </a:cubicBezTo>
                  <a:cubicBezTo>
                    <a:pt x="218083" y="931315"/>
                    <a:pt x="219281" y="945151"/>
                    <a:pt x="228600" y="950976"/>
                  </a:cubicBezTo>
                  <a:cubicBezTo>
                    <a:pt x="244947" y="961193"/>
                    <a:pt x="283464" y="969264"/>
                    <a:pt x="283464" y="96926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Group 188"/>
          <p:cNvGrpSpPr/>
          <p:nvPr/>
        </p:nvGrpSpPr>
        <p:grpSpPr>
          <a:xfrm>
            <a:off x="6858000" y="2963446"/>
            <a:ext cx="685800" cy="533400"/>
            <a:chOff x="4724400" y="1282946"/>
            <a:chExt cx="3124200" cy="2718391"/>
          </a:xfrm>
        </p:grpSpPr>
        <p:grpSp>
          <p:nvGrpSpPr>
            <p:cNvPr id="28" name="Group 246"/>
            <p:cNvGrpSpPr/>
            <p:nvPr/>
          </p:nvGrpSpPr>
          <p:grpSpPr>
            <a:xfrm flipH="1">
              <a:off x="6400802" y="2286000"/>
              <a:ext cx="609600" cy="551688"/>
              <a:chOff x="5916168" y="2496312"/>
              <a:chExt cx="768096" cy="301752"/>
            </a:xfrm>
          </p:grpSpPr>
          <p:sp>
            <p:nvSpPr>
              <p:cNvPr id="210" name="Freeform 209"/>
              <p:cNvSpPr/>
              <p:nvPr/>
            </p:nvSpPr>
            <p:spPr>
              <a:xfrm>
                <a:off x="5916168" y="2496312"/>
                <a:ext cx="667512" cy="239835"/>
              </a:xfrm>
              <a:custGeom>
                <a:avLst/>
                <a:gdLst>
                  <a:gd name="connsiteX0" fmla="*/ 0 w 667512"/>
                  <a:gd name="connsiteY0" fmla="*/ 0 h 239835"/>
                  <a:gd name="connsiteX1" fmla="*/ 100584 w 667512"/>
                  <a:gd name="connsiteY1" fmla="*/ 27432 h 239835"/>
                  <a:gd name="connsiteX2" fmla="*/ 128016 w 667512"/>
                  <a:gd name="connsiteY2" fmla="*/ 45720 h 239835"/>
                  <a:gd name="connsiteX3" fmla="*/ 155448 w 667512"/>
                  <a:gd name="connsiteY3" fmla="*/ 73152 h 239835"/>
                  <a:gd name="connsiteX4" fmla="*/ 219456 w 667512"/>
                  <a:gd name="connsiteY4" fmla="*/ 109728 h 239835"/>
                  <a:gd name="connsiteX5" fmla="*/ 274320 w 667512"/>
                  <a:gd name="connsiteY5" fmla="*/ 146304 h 239835"/>
                  <a:gd name="connsiteX6" fmla="*/ 329184 w 667512"/>
                  <a:gd name="connsiteY6" fmla="*/ 182880 h 239835"/>
                  <a:gd name="connsiteX7" fmla="*/ 365760 w 667512"/>
                  <a:gd name="connsiteY7" fmla="*/ 201168 h 239835"/>
                  <a:gd name="connsiteX8" fmla="*/ 420624 w 667512"/>
                  <a:gd name="connsiteY8" fmla="*/ 228600 h 239835"/>
                  <a:gd name="connsiteX9" fmla="*/ 667512 w 667512"/>
                  <a:gd name="connsiteY9" fmla="*/ 237744 h 2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7512" h="239835">
                    <a:moveTo>
                      <a:pt x="0" y="0"/>
                    </a:moveTo>
                    <a:cubicBezTo>
                      <a:pt x="82503" y="20626"/>
                      <a:pt x="49307" y="10340"/>
                      <a:pt x="100584" y="27432"/>
                    </a:cubicBezTo>
                    <a:cubicBezTo>
                      <a:pt x="109728" y="33528"/>
                      <a:pt x="119573" y="38685"/>
                      <a:pt x="128016" y="45720"/>
                    </a:cubicBezTo>
                    <a:cubicBezTo>
                      <a:pt x="137950" y="53999"/>
                      <a:pt x="144925" y="65636"/>
                      <a:pt x="155448" y="73152"/>
                    </a:cubicBezTo>
                    <a:cubicBezTo>
                      <a:pt x="218053" y="117870"/>
                      <a:pt x="167622" y="66533"/>
                      <a:pt x="219456" y="109728"/>
                    </a:cubicBezTo>
                    <a:cubicBezTo>
                      <a:pt x="265119" y="147781"/>
                      <a:pt x="226111" y="130234"/>
                      <a:pt x="274320" y="146304"/>
                    </a:cubicBezTo>
                    <a:cubicBezTo>
                      <a:pt x="317445" y="189429"/>
                      <a:pt x="282867" y="163030"/>
                      <a:pt x="329184" y="182880"/>
                    </a:cubicBezTo>
                    <a:cubicBezTo>
                      <a:pt x="341713" y="188250"/>
                      <a:pt x="353925" y="194405"/>
                      <a:pt x="365760" y="201168"/>
                    </a:cubicBezTo>
                    <a:cubicBezTo>
                      <a:pt x="387337" y="213497"/>
                      <a:pt x="394936" y="225896"/>
                      <a:pt x="420624" y="228600"/>
                    </a:cubicBezTo>
                    <a:cubicBezTo>
                      <a:pt x="527360" y="239835"/>
                      <a:pt x="568175" y="237744"/>
                      <a:pt x="667512" y="23774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Freeform 210"/>
              <p:cNvSpPr/>
              <p:nvPr/>
            </p:nvSpPr>
            <p:spPr>
              <a:xfrm>
                <a:off x="6574536" y="2651760"/>
                <a:ext cx="64008" cy="100584"/>
              </a:xfrm>
              <a:custGeom>
                <a:avLst/>
                <a:gdLst>
                  <a:gd name="connsiteX0" fmla="*/ 0 w 64008"/>
                  <a:gd name="connsiteY0" fmla="*/ 100584 h 100584"/>
                  <a:gd name="connsiteX1" fmla="*/ 45720 w 64008"/>
                  <a:gd name="connsiteY1" fmla="*/ 27432 h 100584"/>
                  <a:gd name="connsiteX2" fmla="*/ 64008 w 64008"/>
                  <a:gd name="connsiteY2" fmla="*/ 0 h 100584"/>
                </a:gdLst>
                <a:ahLst/>
                <a:cxnLst>
                  <a:cxn ang="0">
                    <a:pos x="connsiteX0" y="connsiteY0"/>
                  </a:cxn>
                  <a:cxn ang="0">
                    <a:pos x="connsiteX1" y="connsiteY1"/>
                  </a:cxn>
                  <a:cxn ang="0">
                    <a:pos x="connsiteX2" y="connsiteY2"/>
                  </a:cxn>
                </a:cxnLst>
                <a:rect l="l" t="t" r="r" b="b"/>
                <a:pathLst>
                  <a:path w="64008" h="100584">
                    <a:moveTo>
                      <a:pt x="0" y="100584"/>
                    </a:moveTo>
                    <a:cubicBezTo>
                      <a:pt x="21763" y="35294"/>
                      <a:pt x="2248" y="56413"/>
                      <a:pt x="45720" y="27432"/>
                    </a:cubicBezTo>
                    <a:lnTo>
                      <a:pt x="64008" y="0"/>
                    </a:ln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 name="Freeform 211"/>
              <p:cNvSpPr/>
              <p:nvPr/>
            </p:nvSpPr>
            <p:spPr>
              <a:xfrm>
                <a:off x="6574536" y="2743200"/>
                <a:ext cx="109728" cy="54864"/>
              </a:xfrm>
              <a:custGeom>
                <a:avLst/>
                <a:gdLst>
                  <a:gd name="connsiteX0" fmla="*/ 0 w 109728"/>
                  <a:gd name="connsiteY0" fmla="*/ 0 h 54864"/>
                  <a:gd name="connsiteX1" fmla="*/ 36576 w 109728"/>
                  <a:gd name="connsiteY1" fmla="*/ 45720 h 54864"/>
                  <a:gd name="connsiteX2" fmla="*/ 109728 w 109728"/>
                  <a:gd name="connsiteY2" fmla="*/ 54864 h 54864"/>
                </a:gdLst>
                <a:ahLst/>
                <a:cxnLst>
                  <a:cxn ang="0">
                    <a:pos x="connsiteX0" y="connsiteY0"/>
                  </a:cxn>
                  <a:cxn ang="0">
                    <a:pos x="connsiteX1" y="connsiteY1"/>
                  </a:cxn>
                  <a:cxn ang="0">
                    <a:pos x="connsiteX2" y="connsiteY2"/>
                  </a:cxn>
                </a:cxnLst>
                <a:rect l="l" t="t" r="r" b="b"/>
                <a:pathLst>
                  <a:path w="109728" h="54864">
                    <a:moveTo>
                      <a:pt x="0" y="0"/>
                    </a:moveTo>
                    <a:cubicBezTo>
                      <a:pt x="8128" y="24384"/>
                      <a:pt x="6245" y="37448"/>
                      <a:pt x="36576" y="45720"/>
                    </a:cubicBezTo>
                    <a:cubicBezTo>
                      <a:pt x="60284" y="52186"/>
                      <a:pt x="109728" y="54864"/>
                      <a:pt x="109728" y="5486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 name="Freeform 212"/>
              <p:cNvSpPr/>
              <p:nvPr/>
            </p:nvSpPr>
            <p:spPr>
              <a:xfrm>
                <a:off x="6565392" y="2727309"/>
                <a:ext cx="118872" cy="34179"/>
              </a:xfrm>
              <a:custGeom>
                <a:avLst/>
                <a:gdLst>
                  <a:gd name="connsiteX0" fmla="*/ 0 w 118872"/>
                  <a:gd name="connsiteY0" fmla="*/ 34179 h 34179"/>
                  <a:gd name="connsiteX1" fmla="*/ 27432 w 118872"/>
                  <a:gd name="connsiteY1" fmla="*/ 15891 h 34179"/>
                  <a:gd name="connsiteX2" fmla="*/ 118872 w 118872"/>
                  <a:gd name="connsiteY2" fmla="*/ 6747 h 34179"/>
                </a:gdLst>
                <a:ahLst/>
                <a:cxnLst>
                  <a:cxn ang="0">
                    <a:pos x="connsiteX0" y="connsiteY0"/>
                  </a:cxn>
                  <a:cxn ang="0">
                    <a:pos x="connsiteX1" y="connsiteY1"/>
                  </a:cxn>
                  <a:cxn ang="0">
                    <a:pos x="connsiteX2" y="connsiteY2"/>
                  </a:cxn>
                </a:cxnLst>
                <a:rect l="l" t="t" r="r" b="b"/>
                <a:pathLst>
                  <a:path w="118872" h="34179">
                    <a:moveTo>
                      <a:pt x="0" y="34179"/>
                    </a:moveTo>
                    <a:cubicBezTo>
                      <a:pt x="9144" y="28083"/>
                      <a:pt x="17602" y="20806"/>
                      <a:pt x="27432" y="15891"/>
                    </a:cubicBezTo>
                    <a:cubicBezTo>
                      <a:pt x="59214" y="0"/>
                      <a:pt x="80402" y="6747"/>
                      <a:pt x="118872" y="6747"/>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91" name="Freeform 190"/>
            <p:cNvSpPr/>
            <p:nvPr/>
          </p:nvSpPr>
          <p:spPr>
            <a:xfrm flipH="1">
              <a:off x="7467600" y="2209800"/>
              <a:ext cx="381000" cy="914400"/>
            </a:xfrm>
            <a:custGeom>
              <a:avLst/>
              <a:gdLst>
                <a:gd name="connsiteX0" fmla="*/ 320040 w 320040"/>
                <a:gd name="connsiteY0" fmla="*/ 0 h 969264"/>
                <a:gd name="connsiteX1" fmla="*/ 237744 w 320040"/>
                <a:gd name="connsiteY1" fmla="*/ 18288 h 969264"/>
                <a:gd name="connsiteX2" fmla="*/ 182880 w 320040"/>
                <a:gd name="connsiteY2" fmla="*/ 54864 h 969264"/>
                <a:gd name="connsiteX3" fmla="*/ 164592 w 320040"/>
                <a:gd name="connsiteY3" fmla="*/ 82296 h 969264"/>
                <a:gd name="connsiteX4" fmla="*/ 137160 w 320040"/>
                <a:gd name="connsiteY4" fmla="*/ 100584 h 969264"/>
                <a:gd name="connsiteX5" fmla="*/ 118872 w 320040"/>
                <a:gd name="connsiteY5" fmla="*/ 137160 h 969264"/>
                <a:gd name="connsiteX6" fmla="*/ 91440 w 320040"/>
                <a:gd name="connsiteY6" fmla="*/ 164592 h 969264"/>
                <a:gd name="connsiteX7" fmla="*/ 45720 w 320040"/>
                <a:gd name="connsiteY7" fmla="*/ 219456 h 969264"/>
                <a:gd name="connsiteX8" fmla="*/ 36576 w 320040"/>
                <a:gd name="connsiteY8" fmla="*/ 246888 h 969264"/>
                <a:gd name="connsiteX9" fmla="*/ 27432 w 320040"/>
                <a:gd name="connsiteY9" fmla="*/ 283464 h 969264"/>
                <a:gd name="connsiteX10" fmla="*/ 9144 w 320040"/>
                <a:gd name="connsiteY10" fmla="*/ 320040 h 969264"/>
                <a:gd name="connsiteX11" fmla="*/ 0 w 320040"/>
                <a:gd name="connsiteY11" fmla="*/ 347472 h 969264"/>
                <a:gd name="connsiteX12" fmla="*/ 9144 w 320040"/>
                <a:gd name="connsiteY12" fmla="*/ 658368 h 969264"/>
                <a:gd name="connsiteX13" fmla="*/ 18288 w 320040"/>
                <a:gd name="connsiteY13" fmla="*/ 685800 h 969264"/>
                <a:gd name="connsiteX14" fmla="*/ 36576 w 320040"/>
                <a:gd name="connsiteY14" fmla="*/ 713232 h 969264"/>
                <a:gd name="connsiteX15" fmla="*/ 54864 w 320040"/>
                <a:gd name="connsiteY15" fmla="*/ 749808 h 969264"/>
                <a:gd name="connsiteX16" fmla="*/ 82296 w 320040"/>
                <a:gd name="connsiteY16" fmla="*/ 777240 h 969264"/>
                <a:gd name="connsiteX17" fmla="*/ 118872 w 320040"/>
                <a:gd name="connsiteY17" fmla="*/ 832104 h 969264"/>
                <a:gd name="connsiteX18" fmla="*/ 137160 w 320040"/>
                <a:gd name="connsiteY18" fmla="*/ 859536 h 969264"/>
                <a:gd name="connsiteX19" fmla="*/ 164592 w 320040"/>
                <a:gd name="connsiteY19" fmla="*/ 877824 h 969264"/>
                <a:gd name="connsiteX20" fmla="*/ 210312 w 320040"/>
                <a:gd name="connsiteY20" fmla="*/ 923544 h 969264"/>
                <a:gd name="connsiteX21" fmla="*/ 228600 w 320040"/>
                <a:gd name="connsiteY21" fmla="*/ 950976 h 969264"/>
                <a:gd name="connsiteX22" fmla="*/ 283464 w 320040"/>
                <a:gd name="connsiteY22" fmla="*/ 969264 h 96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 h="969264">
                  <a:moveTo>
                    <a:pt x="320040" y="0"/>
                  </a:moveTo>
                  <a:cubicBezTo>
                    <a:pt x="305154" y="2481"/>
                    <a:pt x="257039" y="7569"/>
                    <a:pt x="237744" y="18288"/>
                  </a:cubicBezTo>
                  <a:cubicBezTo>
                    <a:pt x="218531" y="28962"/>
                    <a:pt x="182880" y="54864"/>
                    <a:pt x="182880" y="54864"/>
                  </a:cubicBezTo>
                  <a:cubicBezTo>
                    <a:pt x="176784" y="64008"/>
                    <a:pt x="172363" y="74525"/>
                    <a:pt x="164592" y="82296"/>
                  </a:cubicBezTo>
                  <a:cubicBezTo>
                    <a:pt x="156821" y="90067"/>
                    <a:pt x="144195" y="92141"/>
                    <a:pt x="137160" y="100584"/>
                  </a:cubicBezTo>
                  <a:cubicBezTo>
                    <a:pt x="128434" y="111056"/>
                    <a:pt x="126795" y="126068"/>
                    <a:pt x="118872" y="137160"/>
                  </a:cubicBezTo>
                  <a:cubicBezTo>
                    <a:pt x="111356" y="147683"/>
                    <a:pt x="99719" y="154658"/>
                    <a:pt x="91440" y="164592"/>
                  </a:cubicBezTo>
                  <a:cubicBezTo>
                    <a:pt x="27787" y="240975"/>
                    <a:pt x="125863" y="139313"/>
                    <a:pt x="45720" y="219456"/>
                  </a:cubicBezTo>
                  <a:cubicBezTo>
                    <a:pt x="42672" y="228600"/>
                    <a:pt x="39224" y="237620"/>
                    <a:pt x="36576" y="246888"/>
                  </a:cubicBezTo>
                  <a:cubicBezTo>
                    <a:pt x="33124" y="258972"/>
                    <a:pt x="31845" y="271697"/>
                    <a:pt x="27432" y="283464"/>
                  </a:cubicBezTo>
                  <a:cubicBezTo>
                    <a:pt x="22646" y="296227"/>
                    <a:pt x="14514" y="307511"/>
                    <a:pt x="9144" y="320040"/>
                  </a:cubicBezTo>
                  <a:cubicBezTo>
                    <a:pt x="5347" y="328899"/>
                    <a:pt x="3048" y="338328"/>
                    <a:pt x="0" y="347472"/>
                  </a:cubicBezTo>
                  <a:cubicBezTo>
                    <a:pt x="3048" y="451104"/>
                    <a:pt x="3548" y="554842"/>
                    <a:pt x="9144" y="658368"/>
                  </a:cubicBezTo>
                  <a:cubicBezTo>
                    <a:pt x="9664" y="667993"/>
                    <a:pt x="13977" y="677179"/>
                    <a:pt x="18288" y="685800"/>
                  </a:cubicBezTo>
                  <a:cubicBezTo>
                    <a:pt x="23203" y="695630"/>
                    <a:pt x="31124" y="703690"/>
                    <a:pt x="36576" y="713232"/>
                  </a:cubicBezTo>
                  <a:cubicBezTo>
                    <a:pt x="43339" y="725067"/>
                    <a:pt x="46941" y="738716"/>
                    <a:pt x="54864" y="749808"/>
                  </a:cubicBezTo>
                  <a:cubicBezTo>
                    <a:pt x="62380" y="760331"/>
                    <a:pt x="74357" y="767032"/>
                    <a:pt x="82296" y="777240"/>
                  </a:cubicBezTo>
                  <a:cubicBezTo>
                    <a:pt x="95790" y="794590"/>
                    <a:pt x="106680" y="813816"/>
                    <a:pt x="118872" y="832104"/>
                  </a:cubicBezTo>
                  <a:lnTo>
                    <a:pt x="137160" y="859536"/>
                  </a:lnTo>
                  <a:cubicBezTo>
                    <a:pt x="143256" y="868680"/>
                    <a:pt x="155448" y="871728"/>
                    <a:pt x="164592" y="877824"/>
                  </a:cubicBezTo>
                  <a:cubicBezTo>
                    <a:pt x="213360" y="950976"/>
                    <a:pt x="149352" y="862584"/>
                    <a:pt x="210312" y="923544"/>
                  </a:cubicBezTo>
                  <a:cubicBezTo>
                    <a:pt x="218083" y="931315"/>
                    <a:pt x="219281" y="945151"/>
                    <a:pt x="228600" y="950976"/>
                  </a:cubicBezTo>
                  <a:cubicBezTo>
                    <a:pt x="244947" y="961193"/>
                    <a:pt x="283464" y="969264"/>
                    <a:pt x="283464" y="96926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9" name="Group 245"/>
            <p:cNvGrpSpPr/>
            <p:nvPr/>
          </p:nvGrpSpPr>
          <p:grpSpPr>
            <a:xfrm>
              <a:off x="5715000" y="2496312"/>
              <a:ext cx="768096" cy="301752"/>
              <a:chOff x="5916168" y="2496312"/>
              <a:chExt cx="768096" cy="301752"/>
            </a:xfrm>
          </p:grpSpPr>
          <p:sp>
            <p:nvSpPr>
              <p:cNvPr id="206" name="Freeform 241"/>
              <p:cNvSpPr/>
              <p:nvPr/>
            </p:nvSpPr>
            <p:spPr>
              <a:xfrm>
                <a:off x="5916168" y="2496312"/>
                <a:ext cx="667512" cy="239835"/>
              </a:xfrm>
              <a:custGeom>
                <a:avLst/>
                <a:gdLst>
                  <a:gd name="connsiteX0" fmla="*/ 0 w 667512"/>
                  <a:gd name="connsiteY0" fmla="*/ 0 h 239835"/>
                  <a:gd name="connsiteX1" fmla="*/ 100584 w 667512"/>
                  <a:gd name="connsiteY1" fmla="*/ 27432 h 239835"/>
                  <a:gd name="connsiteX2" fmla="*/ 128016 w 667512"/>
                  <a:gd name="connsiteY2" fmla="*/ 45720 h 239835"/>
                  <a:gd name="connsiteX3" fmla="*/ 155448 w 667512"/>
                  <a:gd name="connsiteY3" fmla="*/ 73152 h 239835"/>
                  <a:gd name="connsiteX4" fmla="*/ 219456 w 667512"/>
                  <a:gd name="connsiteY4" fmla="*/ 109728 h 239835"/>
                  <a:gd name="connsiteX5" fmla="*/ 274320 w 667512"/>
                  <a:gd name="connsiteY5" fmla="*/ 146304 h 239835"/>
                  <a:gd name="connsiteX6" fmla="*/ 329184 w 667512"/>
                  <a:gd name="connsiteY6" fmla="*/ 182880 h 239835"/>
                  <a:gd name="connsiteX7" fmla="*/ 365760 w 667512"/>
                  <a:gd name="connsiteY7" fmla="*/ 201168 h 239835"/>
                  <a:gd name="connsiteX8" fmla="*/ 420624 w 667512"/>
                  <a:gd name="connsiteY8" fmla="*/ 228600 h 239835"/>
                  <a:gd name="connsiteX9" fmla="*/ 667512 w 667512"/>
                  <a:gd name="connsiteY9" fmla="*/ 237744 h 2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7512" h="239835">
                    <a:moveTo>
                      <a:pt x="0" y="0"/>
                    </a:moveTo>
                    <a:cubicBezTo>
                      <a:pt x="82503" y="20626"/>
                      <a:pt x="49307" y="10340"/>
                      <a:pt x="100584" y="27432"/>
                    </a:cubicBezTo>
                    <a:cubicBezTo>
                      <a:pt x="109728" y="33528"/>
                      <a:pt x="119573" y="38685"/>
                      <a:pt x="128016" y="45720"/>
                    </a:cubicBezTo>
                    <a:cubicBezTo>
                      <a:pt x="137950" y="53999"/>
                      <a:pt x="144925" y="65636"/>
                      <a:pt x="155448" y="73152"/>
                    </a:cubicBezTo>
                    <a:cubicBezTo>
                      <a:pt x="218053" y="117870"/>
                      <a:pt x="167622" y="66533"/>
                      <a:pt x="219456" y="109728"/>
                    </a:cubicBezTo>
                    <a:cubicBezTo>
                      <a:pt x="265119" y="147781"/>
                      <a:pt x="226111" y="130234"/>
                      <a:pt x="274320" y="146304"/>
                    </a:cubicBezTo>
                    <a:cubicBezTo>
                      <a:pt x="317445" y="189429"/>
                      <a:pt x="282867" y="163030"/>
                      <a:pt x="329184" y="182880"/>
                    </a:cubicBezTo>
                    <a:cubicBezTo>
                      <a:pt x="341713" y="188250"/>
                      <a:pt x="353925" y="194405"/>
                      <a:pt x="365760" y="201168"/>
                    </a:cubicBezTo>
                    <a:cubicBezTo>
                      <a:pt x="387337" y="213497"/>
                      <a:pt x="394936" y="225896"/>
                      <a:pt x="420624" y="228600"/>
                    </a:cubicBezTo>
                    <a:cubicBezTo>
                      <a:pt x="527360" y="239835"/>
                      <a:pt x="568175" y="237744"/>
                      <a:pt x="667512" y="23774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 name="Freeform 242"/>
              <p:cNvSpPr/>
              <p:nvPr/>
            </p:nvSpPr>
            <p:spPr>
              <a:xfrm>
                <a:off x="6574536" y="2651760"/>
                <a:ext cx="64008" cy="100584"/>
              </a:xfrm>
              <a:custGeom>
                <a:avLst/>
                <a:gdLst>
                  <a:gd name="connsiteX0" fmla="*/ 0 w 64008"/>
                  <a:gd name="connsiteY0" fmla="*/ 100584 h 100584"/>
                  <a:gd name="connsiteX1" fmla="*/ 45720 w 64008"/>
                  <a:gd name="connsiteY1" fmla="*/ 27432 h 100584"/>
                  <a:gd name="connsiteX2" fmla="*/ 64008 w 64008"/>
                  <a:gd name="connsiteY2" fmla="*/ 0 h 100584"/>
                </a:gdLst>
                <a:ahLst/>
                <a:cxnLst>
                  <a:cxn ang="0">
                    <a:pos x="connsiteX0" y="connsiteY0"/>
                  </a:cxn>
                  <a:cxn ang="0">
                    <a:pos x="connsiteX1" y="connsiteY1"/>
                  </a:cxn>
                  <a:cxn ang="0">
                    <a:pos x="connsiteX2" y="connsiteY2"/>
                  </a:cxn>
                </a:cxnLst>
                <a:rect l="l" t="t" r="r" b="b"/>
                <a:pathLst>
                  <a:path w="64008" h="100584">
                    <a:moveTo>
                      <a:pt x="0" y="100584"/>
                    </a:moveTo>
                    <a:cubicBezTo>
                      <a:pt x="21763" y="35294"/>
                      <a:pt x="2248" y="56413"/>
                      <a:pt x="45720" y="27432"/>
                    </a:cubicBezTo>
                    <a:lnTo>
                      <a:pt x="64008" y="0"/>
                    </a:ln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 name="Freeform 207"/>
              <p:cNvSpPr/>
              <p:nvPr/>
            </p:nvSpPr>
            <p:spPr>
              <a:xfrm>
                <a:off x="6574536" y="2743200"/>
                <a:ext cx="109728" cy="54864"/>
              </a:xfrm>
              <a:custGeom>
                <a:avLst/>
                <a:gdLst>
                  <a:gd name="connsiteX0" fmla="*/ 0 w 109728"/>
                  <a:gd name="connsiteY0" fmla="*/ 0 h 54864"/>
                  <a:gd name="connsiteX1" fmla="*/ 36576 w 109728"/>
                  <a:gd name="connsiteY1" fmla="*/ 45720 h 54864"/>
                  <a:gd name="connsiteX2" fmla="*/ 109728 w 109728"/>
                  <a:gd name="connsiteY2" fmla="*/ 54864 h 54864"/>
                </a:gdLst>
                <a:ahLst/>
                <a:cxnLst>
                  <a:cxn ang="0">
                    <a:pos x="connsiteX0" y="connsiteY0"/>
                  </a:cxn>
                  <a:cxn ang="0">
                    <a:pos x="connsiteX1" y="connsiteY1"/>
                  </a:cxn>
                  <a:cxn ang="0">
                    <a:pos x="connsiteX2" y="connsiteY2"/>
                  </a:cxn>
                </a:cxnLst>
                <a:rect l="l" t="t" r="r" b="b"/>
                <a:pathLst>
                  <a:path w="109728" h="54864">
                    <a:moveTo>
                      <a:pt x="0" y="0"/>
                    </a:moveTo>
                    <a:cubicBezTo>
                      <a:pt x="8128" y="24384"/>
                      <a:pt x="6245" y="37448"/>
                      <a:pt x="36576" y="45720"/>
                    </a:cubicBezTo>
                    <a:cubicBezTo>
                      <a:pt x="60284" y="52186"/>
                      <a:pt x="109728" y="54864"/>
                      <a:pt x="109728" y="5486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 name="Freeform 208"/>
              <p:cNvSpPr/>
              <p:nvPr/>
            </p:nvSpPr>
            <p:spPr>
              <a:xfrm>
                <a:off x="6565392" y="2727309"/>
                <a:ext cx="118872" cy="34179"/>
              </a:xfrm>
              <a:custGeom>
                <a:avLst/>
                <a:gdLst>
                  <a:gd name="connsiteX0" fmla="*/ 0 w 118872"/>
                  <a:gd name="connsiteY0" fmla="*/ 34179 h 34179"/>
                  <a:gd name="connsiteX1" fmla="*/ 27432 w 118872"/>
                  <a:gd name="connsiteY1" fmla="*/ 15891 h 34179"/>
                  <a:gd name="connsiteX2" fmla="*/ 118872 w 118872"/>
                  <a:gd name="connsiteY2" fmla="*/ 6747 h 34179"/>
                </a:gdLst>
                <a:ahLst/>
                <a:cxnLst>
                  <a:cxn ang="0">
                    <a:pos x="connsiteX0" y="connsiteY0"/>
                  </a:cxn>
                  <a:cxn ang="0">
                    <a:pos x="connsiteX1" y="connsiteY1"/>
                  </a:cxn>
                  <a:cxn ang="0">
                    <a:pos x="connsiteX2" y="connsiteY2"/>
                  </a:cxn>
                </a:cxnLst>
                <a:rect l="l" t="t" r="r" b="b"/>
                <a:pathLst>
                  <a:path w="118872" h="34179">
                    <a:moveTo>
                      <a:pt x="0" y="34179"/>
                    </a:moveTo>
                    <a:cubicBezTo>
                      <a:pt x="9144" y="28083"/>
                      <a:pt x="17602" y="20806"/>
                      <a:pt x="27432" y="15891"/>
                    </a:cubicBezTo>
                    <a:cubicBezTo>
                      <a:pt x="59214" y="0"/>
                      <a:pt x="80402" y="6747"/>
                      <a:pt x="118872" y="6747"/>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93" name="Freeform 192"/>
            <p:cNvSpPr/>
            <p:nvPr/>
          </p:nvSpPr>
          <p:spPr>
            <a:xfrm flipH="1">
              <a:off x="5257800" y="2349746"/>
              <a:ext cx="381000" cy="685800"/>
            </a:xfrm>
            <a:custGeom>
              <a:avLst/>
              <a:gdLst>
                <a:gd name="connsiteX0" fmla="*/ 0 w 602925"/>
                <a:gd name="connsiteY0" fmla="*/ 40074 h 863034"/>
                <a:gd name="connsiteX1" fmla="*/ 36576 w 602925"/>
                <a:gd name="connsiteY1" fmla="*/ 21786 h 863034"/>
                <a:gd name="connsiteX2" fmla="*/ 210312 w 602925"/>
                <a:gd name="connsiteY2" fmla="*/ 21786 h 863034"/>
                <a:gd name="connsiteX3" fmla="*/ 320040 w 602925"/>
                <a:gd name="connsiteY3" fmla="*/ 85794 h 863034"/>
                <a:gd name="connsiteX4" fmla="*/ 393192 w 602925"/>
                <a:gd name="connsiteY4" fmla="*/ 104082 h 863034"/>
                <a:gd name="connsiteX5" fmla="*/ 429768 w 602925"/>
                <a:gd name="connsiteY5" fmla="*/ 122370 h 863034"/>
                <a:gd name="connsiteX6" fmla="*/ 493776 w 602925"/>
                <a:gd name="connsiteY6" fmla="*/ 168090 h 863034"/>
                <a:gd name="connsiteX7" fmla="*/ 548640 w 602925"/>
                <a:gd name="connsiteY7" fmla="*/ 232098 h 863034"/>
                <a:gd name="connsiteX8" fmla="*/ 585216 w 602925"/>
                <a:gd name="connsiteY8" fmla="*/ 250386 h 863034"/>
                <a:gd name="connsiteX9" fmla="*/ 594360 w 602925"/>
                <a:gd name="connsiteY9" fmla="*/ 296106 h 863034"/>
                <a:gd name="connsiteX10" fmla="*/ 576072 w 602925"/>
                <a:gd name="connsiteY10" fmla="*/ 570426 h 863034"/>
                <a:gd name="connsiteX11" fmla="*/ 566928 w 602925"/>
                <a:gd name="connsiteY11" fmla="*/ 597858 h 863034"/>
                <a:gd name="connsiteX12" fmla="*/ 557784 w 602925"/>
                <a:gd name="connsiteY12" fmla="*/ 634434 h 863034"/>
                <a:gd name="connsiteX13" fmla="*/ 502920 w 602925"/>
                <a:gd name="connsiteY13" fmla="*/ 725874 h 863034"/>
                <a:gd name="connsiteX14" fmla="*/ 438912 w 602925"/>
                <a:gd name="connsiteY14" fmla="*/ 753306 h 863034"/>
                <a:gd name="connsiteX15" fmla="*/ 402336 w 602925"/>
                <a:gd name="connsiteY15" fmla="*/ 789882 h 863034"/>
                <a:gd name="connsiteX16" fmla="*/ 338328 w 602925"/>
                <a:gd name="connsiteY16" fmla="*/ 853890 h 863034"/>
                <a:gd name="connsiteX17" fmla="*/ 338328 w 602925"/>
                <a:gd name="connsiteY17" fmla="*/ 863034 h 86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2925" h="863034">
                  <a:moveTo>
                    <a:pt x="0" y="40074"/>
                  </a:moveTo>
                  <a:cubicBezTo>
                    <a:pt x="12192" y="33978"/>
                    <a:pt x="23813" y="26572"/>
                    <a:pt x="36576" y="21786"/>
                  </a:cubicBezTo>
                  <a:cubicBezTo>
                    <a:pt x="94673" y="0"/>
                    <a:pt x="144228" y="17380"/>
                    <a:pt x="210312" y="21786"/>
                  </a:cubicBezTo>
                  <a:lnTo>
                    <a:pt x="320040" y="85794"/>
                  </a:lnTo>
                  <a:cubicBezTo>
                    <a:pt x="341751" y="98459"/>
                    <a:pt x="370711" y="92842"/>
                    <a:pt x="393192" y="104082"/>
                  </a:cubicBezTo>
                  <a:cubicBezTo>
                    <a:pt x="405384" y="110178"/>
                    <a:pt x="418268" y="115052"/>
                    <a:pt x="429768" y="122370"/>
                  </a:cubicBezTo>
                  <a:cubicBezTo>
                    <a:pt x="451889" y="136447"/>
                    <a:pt x="474287" y="150550"/>
                    <a:pt x="493776" y="168090"/>
                  </a:cubicBezTo>
                  <a:cubicBezTo>
                    <a:pt x="541804" y="211315"/>
                    <a:pt x="499539" y="197026"/>
                    <a:pt x="548640" y="232098"/>
                  </a:cubicBezTo>
                  <a:cubicBezTo>
                    <a:pt x="559732" y="240021"/>
                    <a:pt x="573024" y="244290"/>
                    <a:pt x="585216" y="250386"/>
                  </a:cubicBezTo>
                  <a:cubicBezTo>
                    <a:pt x="588264" y="265626"/>
                    <a:pt x="594360" y="280564"/>
                    <a:pt x="594360" y="296106"/>
                  </a:cubicBezTo>
                  <a:cubicBezTo>
                    <a:pt x="594360" y="423170"/>
                    <a:pt x="602925" y="476440"/>
                    <a:pt x="576072" y="570426"/>
                  </a:cubicBezTo>
                  <a:cubicBezTo>
                    <a:pt x="573424" y="579694"/>
                    <a:pt x="569576" y="588590"/>
                    <a:pt x="566928" y="597858"/>
                  </a:cubicBezTo>
                  <a:cubicBezTo>
                    <a:pt x="563476" y="609942"/>
                    <a:pt x="562197" y="622667"/>
                    <a:pt x="557784" y="634434"/>
                  </a:cubicBezTo>
                  <a:cubicBezTo>
                    <a:pt x="545734" y="666568"/>
                    <a:pt x="521150" y="698530"/>
                    <a:pt x="502920" y="725874"/>
                  </a:cubicBezTo>
                  <a:cubicBezTo>
                    <a:pt x="490290" y="744818"/>
                    <a:pt x="457265" y="748718"/>
                    <a:pt x="438912" y="753306"/>
                  </a:cubicBezTo>
                  <a:cubicBezTo>
                    <a:pt x="426720" y="765498"/>
                    <a:pt x="415223" y="778427"/>
                    <a:pt x="402336" y="789882"/>
                  </a:cubicBezTo>
                  <a:cubicBezTo>
                    <a:pt x="366957" y="821330"/>
                    <a:pt x="356787" y="816972"/>
                    <a:pt x="338328" y="853890"/>
                  </a:cubicBezTo>
                  <a:cubicBezTo>
                    <a:pt x="336965" y="856616"/>
                    <a:pt x="338328" y="859986"/>
                    <a:pt x="338328" y="86303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Smiley Face 193"/>
            <p:cNvSpPr/>
            <p:nvPr/>
          </p:nvSpPr>
          <p:spPr>
            <a:xfrm>
              <a:off x="5334000" y="1435346"/>
              <a:ext cx="685800" cy="685800"/>
            </a:xfrm>
            <a:prstGeom prst="smileyFac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Isosceles Triangle 194"/>
            <p:cNvSpPr/>
            <p:nvPr/>
          </p:nvSpPr>
          <p:spPr>
            <a:xfrm>
              <a:off x="5105400" y="2121146"/>
              <a:ext cx="1219200" cy="1295400"/>
            </a:xfrm>
            <a:prstGeom prst="triangle">
              <a:avLst/>
            </a:prstGeom>
            <a:gradFill flip="none" rotWithShape="1">
              <a:gsLst>
                <a:gs pos="0">
                  <a:srgbClr val="F319E3">
                    <a:tint val="66000"/>
                    <a:satMod val="160000"/>
                  </a:srgbClr>
                </a:gs>
                <a:gs pos="50000">
                  <a:srgbClr val="F319E3">
                    <a:tint val="44500"/>
                    <a:satMod val="160000"/>
                  </a:srgbClr>
                </a:gs>
                <a:gs pos="100000">
                  <a:srgbClr val="F319E3">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195"/>
            <p:cNvSpPr/>
            <p:nvPr/>
          </p:nvSpPr>
          <p:spPr>
            <a:xfrm>
              <a:off x="4724400" y="1282946"/>
              <a:ext cx="990600" cy="1143000"/>
            </a:xfrm>
            <a:custGeom>
              <a:avLst/>
              <a:gdLst>
                <a:gd name="connsiteX0" fmla="*/ 1435608 w 1472184"/>
                <a:gd name="connsiteY0" fmla="*/ 9144 h 1225296"/>
                <a:gd name="connsiteX1" fmla="*/ 1197864 w 1472184"/>
                <a:gd name="connsiteY1" fmla="*/ 27432 h 1225296"/>
                <a:gd name="connsiteX2" fmla="*/ 1161288 w 1472184"/>
                <a:gd name="connsiteY2" fmla="*/ 36576 h 1225296"/>
                <a:gd name="connsiteX3" fmla="*/ 1097280 w 1472184"/>
                <a:gd name="connsiteY3" fmla="*/ 45720 h 1225296"/>
                <a:gd name="connsiteX4" fmla="*/ 1042416 w 1472184"/>
                <a:gd name="connsiteY4" fmla="*/ 82296 h 1225296"/>
                <a:gd name="connsiteX5" fmla="*/ 987552 w 1472184"/>
                <a:gd name="connsiteY5" fmla="*/ 118872 h 1225296"/>
                <a:gd name="connsiteX6" fmla="*/ 960120 w 1472184"/>
                <a:gd name="connsiteY6" fmla="*/ 146304 h 1225296"/>
                <a:gd name="connsiteX7" fmla="*/ 932688 w 1472184"/>
                <a:gd name="connsiteY7" fmla="*/ 164592 h 1225296"/>
                <a:gd name="connsiteX8" fmla="*/ 905256 w 1472184"/>
                <a:gd name="connsiteY8" fmla="*/ 201168 h 1225296"/>
                <a:gd name="connsiteX9" fmla="*/ 877824 w 1472184"/>
                <a:gd name="connsiteY9" fmla="*/ 228600 h 1225296"/>
                <a:gd name="connsiteX10" fmla="*/ 822960 w 1472184"/>
                <a:gd name="connsiteY10" fmla="*/ 320040 h 1225296"/>
                <a:gd name="connsiteX11" fmla="*/ 813816 w 1472184"/>
                <a:gd name="connsiteY11" fmla="*/ 347472 h 1225296"/>
                <a:gd name="connsiteX12" fmla="*/ 795528 w 1472184"/>
                <a:gd name="connsiteY12" fmla="*/ 374904 h 1225296"/>
                <a:gd name="connsiteX13" fmla="*/ 786384 w 1472184"/>
                <a:gd name="connsiteY13" fmla="*/ 402336 h 1225296"/>
                <a:gd name="connsiteX14" fmla="*/ 768096 w 1472184"/>
                <a:gd name="connsiteY14" fmla="*/ 429768 h 1225296"/>
                <a:gd name="connsiteX15" fmla="*/ 749808 w 1472184"/>
                <a:gd name="connsiteY15" fmla="*/ 493776 h 1225296"/>
                <a:gd name="connsiteX16" fmla="*/ 731520 w 1472184"/>
                <a:gd name="connsiteY16" fmla="*/ 530352 h 1225296"/>
                <a:gd name="connsiteX17" fmla="*/ 722376 w 1472184"/>
                <a:gd name="connsiteY17" fmla="*/ 557784 h 1225296"/>
                <a:gd name="connsiteX18" fmla="*/ 704088 w 1472184"/>
                <a:gd name="connsiteY18" fmla="*/ 594360 h 1225296"/>
                <a:gd name="connsiteX19" fmla="*/ 694944 w 1472184"/>
                <a:gd name="connsiteY19" fmla="*/ 621792 h 1225296"/>
                <a:gd name="connsiteX20" fmla="*/ 658368 w 1472184"/>
                <a:gd name="connsiteY20" fmla="*/ 685800 h 1225296"/>
                <a:gd name="connsiteX21" fmla="*/ 630936 w 1472184"/>
                <a:gd name="connsiteY21" fmla="*/ 740664 h 1225296"/>
                <a:gd name="connsiteX22" fmla="*/ 585216 w 1472184"/>
                <a:gd name="connsiteY22" fmla="*/ 822960 h 1225296"/>
                <a:gd name="connsiteX23" fmla="*/ 576072 w 1472184"/>
                <a:gd name="connsiteY23" fmla="*/ 850392 h 1225296"/>
                <a:gd name="connsiteX24" fmla="*/ 539496 w 1472184"/>
                <a:gd name="connsiteY24" fmla="*/ 914400 h 1225296"/>
                <a:gd name="connsiteX25" fmla="*/ 530352 w 1472184"/>
                <a:gd name="connsiteY25" fmla="*/ 941832 h 1225296"/>
                <a:gd name="connsiteX26" fmla="*/ 512064 w 1472184"/>
                <a:gd name="connsiteY26" fmla="*/ 969264 h 1225296"/>
                <a:gd name="connsiteX27" fmla="*/ 493776 w 1472184"/>
                <a:gd name="connsiteY27" fmla="*/ 1024128 h 1225296"/>
                <a:gd name="connsiteX28" fmla="*/ 484632 w 1472184"/>
                <a:gd name="connsiteY28" fmla="*/ 1051560 h 1225296"/>
                <a:gd name="connsiteX29" fmla="*/ 438912 w 1472184"/>
                <a:gd name="connsiteY29" fmla="*/ 1097280 h 1225296"/>
                <a:gd name="connsiteX30" fmla="*/ 393192 w 1472184"/>
                <a:gd name="connsiteY30" fmla="*/ 1152144 h 1225296"/>
                <a:gd name="connsiteX31" fmla="*/ 365760 w 1472184"/>
                <a:gd name="connsiteY31" fmla="*/ 1170432 h 1225296"/>
                <a:gd name="connsiteX32" fmla="*/ 338328 w 1472184"/>
                <a:gd name="connsiteY32" fmla="*/ 1225296 h 1225296"/>
                <a:gd name="connsiteX33" fmla="*/ 320040 w 1472184"/>
                <a:gd name="connsiteY33" fmla="*/ 1197864 h 1225296"/>
                <a:gd name="connsiteX34" fmla="*/ 301752 w 1472184"/>
                <a:gd name="connsiteY34" fmla="*/ 1143000 h 1225296"/>
                <a:gd name="connsiteX35" fmla="*/ 274320 w 1472184"/>
                <a:gd name="connsiteY35" fmla="*/ 1115568 h 1225296"/>
                <a:gd name="connsiteX36" fmla="*/ 237744 w 1472184"/>
                <a:gd name="connsiteY36" fmla="*/ 1060704 h 1225296"/>
                <a:gd name="connsiteX37" fmla="*/ 192024 w 1472184"/>
                <a:gd name="connsiteY37" fmla="*/ 1005840 h 1225296"/>
                <a:gd name="connsiteX38" fmla="*/ 137160 w 1472184"/>
                <a:gd name="connsiteY38" fmla="*/ 941832 h 1225296"/>
                <a:gd name="connsiteX39" fmla="*/ 73152 w 1472184"/>
                <a:gd name="connsiteY39" fmla="*/ 896112 h 1225296"/>
                <a:gd name="connsiteX40" fmla="*/ 54864 w 1472184"/>
                <a:gd name="connsiteY40" fmla="*/ 868680 h 1225296"/>
                <a:gd name="connsiteX41" fmla="*/ 27432 w 1472184"/>
                <a:gd name="connsiteY41" fmla="*/ 850392 h 1225296"/>
                <a:gd name="connsiteX42" fmla="*/ 0 w 1472184"/>
                <a:gd name="connsiteY42" fmla="*/ 822960 h 1225296"/>
                <a:gd name="connsiteX43" fmla="*/ 54864 w 1472184"/>
                <a:gd name="connsiteY43" fmla="*/ 786384 h 1225296"/>
                <a:gd name="connsiteX44" fmla="*/ 91440 w 1472184"/>
                <a:gd name="connsiteY44" fmla="*/ 777240 h 1225296"/>
                <a:gd name="connsiteX45" fmla="*/ 292608 w 1472184"/>
                <a:gd name="connsiteY45" fmla="*/ 768096 h 1225296"/>
                <a:gd name="connsiteX46" fmla="*/ 374904 w 1472184"/>
                <a:gd name="connsiteY46" fmla="*/ 758952 h 1225296"/>
                <a:gd name="connsiteX47" fmla="*/ 448056 w 1472184"/>
                <a:gd name="connsiteY47" fmla="*/ 740664 h 1225296"/>
                <a:gd name="connsiteX48" fmla="*/ 502920 w 1472184"/>
                <a:gd name="connsiteY48" fmla="*/ 713232 h 1225296"/>
                <a:gd name="connsiteX49" fmla="*/ 530352 w 1472184"/>
                <a:gd name="connsiteY49" fmla="*/ 694944 h 1225296"/>
                <a:gd name="connsiteX50" fmla="*/ 539496 w 1472184"/>
                <a:gd name="connsiteY50" fmla="*/ 667512 h 1225296"/>
                <a:gd name="connsiteX51" fmla="*/ 594360 w 1472184"/>
                <a:gd name="connsiteY51" fmla="*/ 640080 h 1225296"/>
                <a:gd name="connsiteX52" fmla="*/ 649224 w 1472184"/>
                <a:gd name="connsiteY52" fmla="*/ 603504 h 1225296"/>
                <a:gd name="connsiteX53" fmla="*/ 676656 w 1472184"/>
                <a:gd name="connsiteY53" fmla="*/ 594360 h 1225296"/>
                <a:gd name="connsiteX54" fmla="*/ 740664 w 1472184"/>
                <a:gd name="connsiteY54" fmla="*/ 585216 h 1225296"/>
                <a:gd name="connsiteX55" fmla="*/ 786384 w 1472184"/>
                <a:gd name="connsiteY55" fmla="*/ 576072 h 1225296"/>
                <a:gd name="connsiteX56" fmla="*/ 822960 w 1472184"/>
                <a:gd name="connsiteY56" fmla="*/ 566928 h 1225296"/>
                <a:gd name="connsiteX57" fmla="*/ 868680 w 1472184"/>
                <a:gd name="connsiteY57" fmla="*/ 557784 h 1225296"/>
                <a:gd name="connsiteX58" fmla="*/ 923544 w 1472184"/>
                <a:gd name="connsiteY58" fmla="*/ 539496 h 1225296"/>
                <a:gd name="connsiteX59" fmla="*/ 950976 w 1472184"/>
                <a:gd name="connsiteY59" fmla="*/ 530352 h 1225296"/>
                <a:gd name="connsiteX60" fmla="*/ 1014984 w 1472184"/>
                <a:gd name="connsiteY60" fmla="*/ 512064 h 1225296"/>
                <a:gd name="connsiteX61" fmla="*/ 1069848 w 1472184"/>
                <a:gd name="connsiteY61" fmla="*/ 475488 h 1225296"/>
                <a:gd name="connsiteX62" fmla="*/ 1106424 w 1472184"/>
                <a:gd name="connsiteY62" fmla="*/ 457200 h 1225296"/>
                <a:gd name="connsiteX63" fmla="*/ 1133856 w 1472184"/>
                <a:gd name="connsiteY63" fmla="*/ 429768 h 1225296"/>
                <a:gd name="connsiteX64" fmla="*/ 1197864 w 1472184"/>
                <a:gd name="connsiteY64" fmla="*/ 393192 h 1225296"/>
                <a:gd name="connsiteX65" fmla="*/ 1261872 w 1472184"/>
                <a:gd name="connsiteY65" fmla="*/ 310896 h 1225296"/>
                <a:gd name="connsiteX66" fmla="*/ 1289304 w 1472184"/>
                <a:gd name="connsiteY66" fmla="*/ 301752 h 1225296"/>
                <a:gd name="connsiteX67" fmla="*/ 1316736 w 1472184"/>
                <a:gd name="connsiteY67" fmla="*/ 274320 h 1225296"/>
                <a:gd name="connsiteX68" fmla="*/ 1335024 w 1472184"/>
                <a:gd name="connsiteY68" fmla="*/ 201168 h 1225296"/>
                <a:gd name="connsiteX69" fmla="*/ 1371600 w 1472184"/>
                <a:gd name="connsiteY69" fmla="*/ 164592 h 1225296"/>
                <a:gd name="connsiteX70" fmla="*/ 1417320 w 1472184"/>
                <a:gd name="connsiteY70" fmla="*/ 82296 h 1225296"/>
                <a:gd name="connsiteX71" fmla="*/ 1435608 w 1472184"/>
                <a:gd name="connsiteY71" fmla="*/ 9144 h 122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472184" h="1225296">
                  <a:moveTo>
                    <a:pt x="1435608" y="9144"/>
                  </a:moveTo>
                  <a:cubicBezTo>
                    <a:pt x="1399032" y="0"/>
                    <a:pt x="1231722" y="23200"/>
                    <a:pt x="1197864" y="27432"/>
                  </a:cubicBezTo>
                  <a:cubicBezTo>
                    <a:pt x="1185394" y="28991"/>
                    <a:pt x="1173653" y="34328"/>
                    <a:pt x="1161288" y="36576"/>
                  </a:cubicBezTo>
                  <a:cubicBezTo>
                    <a:pt x="1140083" y="40431"/>
                    <a:pt x="1118616" y="42672"/>
                    <a:pt x="1097280" y="45720"/>
                  </a:cubicBezTo>
                  <a:cubicBezTo>
                    <a:pt x="1078992" y="57912"/>
                    <a:pt x="1057958" y="66754"/>
                    <a:pt x="1042416" y="82296"/>
                  </a:cubicBezTo>
                  <a:cubicBezTo>
                    <a:pt x="1008168" y="116544"/>
                    <a:pt x="1027252" y="105639"/>
                    <a:pt x="987552" y="118872"/>
                  </a:cubicBezTo>
                  <a:cubicBezTo>
                    <a:pt x="978408" y="128016"/>
                    <a:pt x="970054" y="138025"/>
                    <a:pt x="960120" y="146304"/>
                  </a:cubicBezTo>
                  <a:cubicBezTo>
                    <a:pt x="951677" y="153339"/>
                    <a:pt x="940459" y="156821"/>
                    <a:pt x="932688" y="164592"/>
                  </a:cubicBezTo>
                  <a:cubicBezTo>
                    <a:pt x="921912" y="175368"/>
                    <a:pt x="915174" y="189597"/>
                    <a:pt x="905256" y="201168"/>
                  </a:cubicBezTo>
                  <a:cubicBezTo>
                    <a:pt x="896840" y="210986"/>
                    <a:pt x="885763" y="218392"/>
                    <a:pt x="877824" y="228600"/>
                  </a:cubicBezTo>
                  <a:cubicBezTo>
                    <a:pt x="857141" y="255193"/>
                    <a:pt x="836532" y="288372"/>
                    <a:pt x="822960" y="320040"/>
                  </a:cubicBezTo>
                  <a:cubicBezTo>
                    <a:pt x="819163" y="328899"/>
                    <a:pt x="818127" y="338851"/>
                    <a:pt x="813816" y="347472"/>
                  </a:cubicBezTo>
                  <a:cubicBezTo>
                    <a:pt x="808901" y="357302"/>
                    <a:pt x="800443" y="365074"/>
                    <a:pt x="795528" y="374904"/>
                  </a:cubicBezTo>
                  <a:cubicBezTo>
                    <a:pt x="791217" y="383525"/>
                    <a:pt x="790695" y="393715"/>
                    <a:pt x="786384" y="402336"/>
                  </a:cubicBezTo>
                  <a:cubicBezTo>
                    <a:pt x="781469" y="412166"/>
                    <a:pt x="773011" y="419938"/>
                    <a:pt x="768096" y="429768"/>
                  </a:cubicBezTo>
                  <a:cubicBezTo>
                    <a:pt x="757043" y="451874"/>
                    <a:pt x="758597" y="470338"/>
                    <a:pt x="749808" y="493776"/>
                  </a:cubicBezTo>
                  <a:cubicBezTo>
                    <a:pt x="745022" y="506539"/>
                    <a:pt x="736890" y="517823"/>
                    <a:pt x="731520" y="530352"/>
                  </a:cubicBezTo>
                  <a:cubicBezTo>
                    <a:pt x="727723" y="539211"/>
                    <a:pt x="726173" y="548925"/>
                    <a:pt x="722376" y="557784"/>
                  </a:cubicBezTo>
                  <a:cubicBezTo>
                    <a:pt x="717006" y="570313"/>
                    <a:pt x="709458" y="581831"/>
                    <a:pt x="704088" y="594360"/>
                  </a:cubicBezTo>
                  <a:cubicBezTo>
                    <a:pt x="700291" y="603219"/>
                    <a:pt x="698741" y="612933"/>
                    <a:pt x="694944" y="621792"/>
                  </a:cubicBezTo>
                  <a:cubicBezTo>
                    <a:pt x="668208" y="684176"/>
                    <a:pt x="687066" y="634144"/>
                    <a:pt x="658368" y="685800"/>
                  </a:cubicBezTo>
                  <a:cubicBezTo>
                    <a:pt x="648438" y="703674"/>
                    <a:pt x="640727" y="722714"/>
                    <a:pt x="630936" y="740664"/>
                  </a:cubicBezTo>
                  <a:cubicBezTo>
                    <a:pt x="607814" y="783054"/>
                    <a:pt x="602767" y="782007"/>
                    <a:pt x="585216" y="822960"/>
                  </a:cubicBezTo>
                  <a:cubicBezTo>
                    <a:pt x="581419" y="831819"/>
                    <a:pt x="580383" y="841771"/>
                    <a:pt x="576072" y="850392"/>
                  </a:cubicBezTo>
                  <a:cubicBezTo>
                    <a:pt x="530156" y="942224"/>
                    <a:pt x="587589" y="802183"/>
                    <a:pt x="539496" y="914400"/>
                  </a:cubicBezTo>
                  <a:cubicBezTo>
                    <a:pt x="535699" y="923259"/>
                    <a:pt x="534663" y="933211"/>
                    <a:pt x="530352" y="941832"/>
                  </a:cubicBezTo>
                  <a:cubicBezTo>
                    <a:pt x="525437" y="951662"/>
                    <a:pt x="516527" y="959221"/>
                    <a:pt x="512064" y="969264"/>
                  </a:cubicBezTo>
                  <a:cubicBezTo>
                    <a:pt x="504235" y="986880"/>
                    <a:pt x="499872" y="1005840"/>
                    <a:pt x="493776" y="1024128"/>
                  </a:cubicBezTo>
                  <a:lnTo>
                    <a:pt x="484632" y="1051560"/>
                  </a:lnTo>
                  <a:cubicBezTo>
                    <a:pt x="474316" y="1082509"/>
                    <a:pt x="461420" y="1078523"/>
                    <a:pt x="438912" y="1097280"/>
                  </a:cubicBezTo>
                  <a:cubicBezTo>
                    <a:pt x="349032" y="1172180"/>
                    <a:pt x="465120" y="1080216"/>
                    <a:pt x="393192" y="1152144"/>
                  </a:cubicBezTo>
                  <a:cubicBezTo>
                    <a:pt x="385421" y="1159915"/>
                    <a:pt x="374904" y="1164336"/>
                    <a:pt x="365760" y="1170432"/>
                  </a:cubicBezTo>
                  <a:cubicBezTo>
                    <a:pt x="363505" y="1177196"/>
                    <a:pt x="350145" y="1225296"/>
                    <a:pt x="338328" y="1225296"/>
                  </a:cubicBezTo>
                  <a:cubicBezTo>
                    <a:pt x="327338" y="1225296"/>
                    <a:pt x="324503" y="1207907"/>
                    <a:pt x="320040" y="1197864"/>
                  </a:cubicBezTo>
                  <a:cubicBezTo>
                    <a:pt x="312211" y="1180248"/>
                    <a:pt x="307848" y="1161288"/>
                    <a:pt x="301752" y="1143000"/>
                  </a:cubicBezTo>
                  <a:cubicBezTo>
                    <a:pt x="297663" y="1130732"/>
                    <a:pt x="282259" y="1125776"/>
                    <a:pt x="274320" y="1115568"/>
                  </a:cubicBezTo>
                  <a:cubicBezTo>
                    <a:pt x="260826" y="1098218"/>
                    <a:pt x="249936" y="1078992"/>
                    <a:pt x="237744" y="1060704"/>
                  </a:cubicBezTo>
                  <a:cubicBezTo>
                    <a:pt x="197324" y="1000075"/>
                    <a:pt x="244828" y="1067445"/>
                    <a:pt x="192024" y="1005840"/>
                  </a:cubicBezTo>
                  <a:cubicBezTo>
                    <a:pt x="161752" y="970523"/>
                    <a:pt x="171194" y="970194"/>
                    <a:pt x="137160" y="941832"/>
                  </a:cubicBezTo>
                  <a:cubicBezTo>
                    <a:pt x="106008" y="915872"/>
                    <a:pt x="106094" y="929054"/>
                    <a:pt x="73152" y="896112"/>
                  </a:cubicBezTo>
                  <a:cubicBezTo>
                    <a:pt x="65381" y="888341"/>
                    <a:pt x="62635" y="876451"/>
                    <a:pt x="54864" y="868680"/>
                  </a:cubicBezTo>
                  <a:cubicBezTo>
                    <a:pt x="47093" y="860909"/>
                    <a:pt x="35875" y="857427"/>
                    <a:pt x="27432" y="850392"/>
                  </a:cubicBezTo>
                  <a:cubicBezTo>
                    <a:pt x="17498" y="842113"/>
                    <a:pt x="9144" y="832104"/>
                    <a:pt x="0" y="822960"/>
                  </a:cubicBezTo>
                  <a:lnTo>
                    <a:pt x="54864" y="786384"/>
                  </a:lnTo>
                  <a:cubicBezTo>
                    <a:pt x="65321" y="779413"/>
                    <a:pt x="78910" y="778204"/>
                    <a:pt x="91440" y="777240"/>
                  </a:cubicBezTo>
                  <a:cubicBezTo>
                    <a:pt x="158368" y="772092"/>
                    <a:pt x="225552" y="771144"/>
                    <a:pt x="292608" y="768096"/>
                  </a:cubicBezTo>
                  <a:cubicBezTo>
                    <a:pt x="320040" y="765048"/>
                    <a:pt x="347723" y="763749"/>
                    <a:pt x="374904" y="758952"/>
                  </a:cubicBezTo>
                  <a:cubicBezTo>
                    <a:pt x="399656" y="754584"/>
                    <a:pt x="448056" y="740664"/>
                    <a:pt x="448056" y="740664"/>
                  </a:cubicBezTo>
                  <a:cubicBezTo>
                    <a:pt x="526672" y="688253"/>
                    <a:pt x="427204" y="751090"/>
                    <a:pt x="502920" y="713232"/>
                  </a:cubicBezTo>
                  <a:cubicBezTo>
                    <a:pt x="512750" y="708317"/>
                    <a:pt x="521208" y="701040"/>
                    <a:pt x="530352" y="694944"/>
                  </a:cubicBezTo>
                  <a:cubicBezTo>
                    <a:pt x="533400" y="685800"/>
                    <a:pt x="533475" y="675038"/>
                    <a:pt x="539496" y="667512"/>
                  </a:cubicBezTo>
                  <a:cubicBezTo>
                    <a:pt x="552388" y="651398"/>
                    <a:pt x="576289" y="646104"/>
                    <a:pt x="594360" y="640080"/>
                  </a:cubicBezTo>
                  <a:lnTo>
                    <a:pt x="649224" y="603504"/>
                  </a:lnTo>
                  <a:cubicBezTo>
                    <a:pt x="657244" y="598157"/>
                    <a:pt x="667205" y="596250"/>
                    <a:pt x="676656" y="594360"/>
                  </a:cubicBezTo>
                  <a:cubicBezTo>
                    <a:pt x="697790" y="590133"/>
                    <a:pt x="719405" y="588759"/>
                    <a:pt x="740664" y="585216"/>
                  </a:cubicBezTo>
                  <a:cubicBezTo>
                    <a:pt x="755994" y="582661"/>
                    <a:pt x="771212" y="579443"/>
                    <a:pt x="786384" y="576072"/>
                  </a:cubicBezTo>
                  <a:cubicBezTo>
                    <a:pt x="798652" y="573346"/>
                    <a:pt x="810692" y="569654"/>
                    <a:pt x="822960" y="566928"/>
                  </a:cubicBezTo>
                  <a:cubicBezTo>
                    <a:pt x="838132" y="563557"/>
                    <a:pt x="853686" y="561873"/>
                    <a:pt x="868680" y="557784"/>
                  </a:cubicBezTo>
                  <a:cubicBezTo>
                    <a:pt x="887278" y="552712"/>
                    <a:pt x="905256" y="545592"/>
                    <a:pt x="923544" y="539496"/>
                  </a:cubicBezTo>
                  <a:cubicBezTo>
                    <a:pt x="932688" y="536448"/>
                    <a:pt x="941625" y="532690"/>
                    <a:pt x="950976" y="530352"/>
                  </a:cubicBezTo>
                  <a:cubicBezTo>
                    <a:pt x="996903" y="518870"/>
                    <a:pt x="975630" y="525182"/>
                    <a:pt x="1014984" y="512064"/>
                  </a:cubicBezTo>
                  <a:cubicBezTo>
                    <a:pt x="1033272" y="499872"/>
                    <a:pt x="1050189" y="485318"/>
                    <a:pt x="1069848" y="475488"/>
                  </a:cubicBezTo>
                  <a:cubicBezTo>
                    <a:pt x="1082040" y="469392"/>
                    <a:pt x="1095332" y="465123"/>
                    <a:pt x="1106424" y="457200"/>
                  </a:cubicBezTo>
                  <a:cubicBezTo>
                    <a:pt x="1116947" y="449684"/>
                    <a:pt x="1123333" y="437284"/>
                    <a:pt x="1133856" y="429768"/>
                  </a:cubicBezTo>
                  <a:cubicBezTo>
                    <a:pt x="1196461" y="385050"/>
                    <a:pt x="1146030" y="436387"/>
                    <a:pt x="1197864" y="393192"/>
                  </a:cubicBezTo>
                  <a:cubicBezTo>
                    <a:pt x="1230094" y="366333"/>
                    <a:pt x="1236383" y="349129"/>
                    <a:pt x="1261872" y="310896"/>
                  </a:cubicBezTo>
                  <a:cubicBezTo>
                    <a:pt x="1267219" y="302876"/>
                    <a:pt x="1280160" y="304800"/>
                    <a:pt x="1289304" y="301752"/>
                  </a:cubicBezTo>
                  <a:cubicBezTo>
                    <a:pt x="1298448" y="292608"/>
                    <a:pt x="1310953" y="285886"/>
                    <a:pt x="1316736" y="274320"/>
                  </a:cubicBezTo>
                  <a:cubicBezTo>
                    <a:pt x="1322491" y="262810"/>
                    <a:pt x="1324239" y="216266"/>
                    <a:pt x="1335024" y="201168"/>
                  </a:cubicBezTo>
                  <a:cubicBezTo>
                    <a:pt x="1345046" y="187138"/>
                    <a:pt x="1360829" y="178056"/>
                    <a:pt x="1371600" y="164592"/>
                  </a:cubicBezTo>
                  <a:cubicBezTo>
                    <a:pt x="1384784" y="148112"/>
                    <a:pt x="1413828" y="110230"/>
                    <a:pt x="1417320" y="82296"/>
                  </a:cubicBezTo>
                  <a:cubicBezTo>
                    <a:pt x="1419210" y="67174"/>
                    <a:pt x="1472184" y="18288"/>
                    <a:pt x="1435608" y="9144"/>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196"/>
            <p:cNvSpPr/>
            <p:nvPr/>
          </p:nvSpPr>
          <p:spPr>
            <a:xfrm flipH="1">
              <a:off x="5629656" y="1282946"/>
              <a:ext cx="999744" cy="1143000"/>
            </a:xfrm>
            <a:custGeom>
              <a:avLst/>
              <a:gdLst>
                <a:gd name="connsiteX0" fmla="*/ 1435608 w 1472184"/>
                <a:gd name="connsiteY0" fmla="*/ 9144 h 1225296"/>
                <a:gd name="connsiteX1" fmla="*/ 1197864 w 1472184"/>
                <a:gd name="connsiteY1" fmla="*/ 27432 h 1225296"/>
                <a:gd name="connsiteX2" fmla="*/ 1161288 w 1472184"/>
                <a:gd name="connsiteY2" fmla="*/ 36576 h 1225296"/>
                <a:gd name="connsiteX3" fmla="*/ 1097280 w 1472184"/>
                <a:gd name="connsiteY3" fmla="*/ 45720 h 1225296"/>
                <a:gd name="connsiteX4" fmla="*/ 1042416 w 1472184"/>
                <a:gd name="connsiteY4" fmla="*/ 82296 h 1225296"/>
                <a:gd name="connsiteX5" fmla="*/ 987552 w 1472184"/>
                <a:gd name="connsiteY5" fmla="*/ 118872 h 1225296"/>
                <a:gd name="connsiteX6" fmla="*/ 960120 w 1472184"/>
                <a:gd name="connsiteY6" fmla="*/ 146304 h 1225296"/>
                <a:gd name="connsiteX7" fmla="*/ 932688 w 1472184"/>
                <a:gd name="connsiteY7" fmla="*/ 164592 h 1225296"/>
                <a:gd name="connsiteX8" fmla="*/ 905256 w 1472184"/>
                <a:gd name="connsiteY8" fmla="*/ 201168 h 1225296"/>
                <a:gd name="connsiteX9" fmla="*/ 877824 w 1472184"/>
                <a:gd name="connsiteY9" fmla="*/ 228600 h 1225296"/>
                <a:gd name="connsiteX10" fmla="*/ 822960 w 1472184"/>
                <a:gd name="connsiteY10" fmla="*/ 320040 h 1225296"/>
                <a:gd name="connsiteX11" fmla="*/ 813816 w 1472184"/>
                <a:gd name="connsiteY11" fmla="*/ 347472 h 1225296"/>
                <a:gd name="connsiteX12" fmla="*/ 795528 w 1472184"/>
                <a:gd name="connsiteY12" fmla="*/ 374904 h 1225296"/>
                <a:gd name="connsiteX13" fmla="*/ 786384 w 1472184"/>
                <a:gd name="connsiteY13" fmla="*/ 402336 h 1225296"/>
                <a:gd name="connsiteX14" fmla="*/ 768096 w 1472184"/>
                <a:gd name="connsiteY14" fmla="*/ 429768 h 1225296"/>
                <a:gd name="connsiteX15" fmla="*/ 749808 w 1472184"/>
                <a:gd name="connsiteY15" fmla="*/ 493776 h 1225296"/>
                <a:gd name="connsiteX16" fmla="*/ 731520 w 1472184"/>
                <a:gd name="connsiteY16" fmla="*/ 530352 h 1225296"/>
                <a:gd name="connsiteX17" fmla="*/ 722376 w 1472184"/>
                <a:gd name="connsiteY17" fmla="*/ 557784 h 1225296"/>
                <a:gd name="connsiteX18" fmla="*/ 704088 w 1472184"/>
                <a:gd name="connsiteY18" fmla="*/ 594360 h 1225296"/>
                <a:gd name="connsiteX19" fmla="*/ 694944 w 1472184"/>
                <a:gd name="connsiteY19" fmla="*/ 621792 h 1225296"/>
                <a:gd name="connsiteX20" fmla="*/ 658368 w 1472184"/>
                <a:gd name="connsiteY20" fmla="*/ 685800 h 1225296"/>
                <a:gd name="connsiteX21" fmla="*/ 630936 w 1472184"/>
                <a:gd name="connsiteY21" fmla="*/ 740664 h 1225296"/>
                <a:gd name="connsiteX22" fmla="*/ 585216 w 1472184"/>
                <a:gd name="connsiteY22" fmla="*/ 822960 h 1225296"/>
                <a:gd name="connsiteX23" fmla="*/ 576072 w 1472184"/>
                <a:gd name="connsiteY23" fmla="*/ 850392 h 1225296"/>
                <a:gd name="connsiteX24" fmla="*/ 539496 w 1472184"/>
                <a:gd name="connsiteY24" fmla="*/ 914400 h 1225296"/>
                <a:gd name="connsiteX25" fmla="*/ 530352 w 1472184"/>
                <a:gd name="connsiteY25" fmla="*/ 941832 h 1225296"/>
                <a:gd name="connsiteX26" fmla="*/ 512064 w 1472184"/>
                <a:gd name="connsiteY26" fmla="*/ 969264 h 1225296"/>
                <a:gd name="connsiteX27" fmla="*/ 493776 w 1472184"/>
                <a:gd name="connsiteY27" fmla="*/ 1024128 h 1225296"/>
                <a:gd name="connsiteX28" fmla="*/ 484632 w 1472184"/>
                <a:gd name="connsiteY28" fmla="*/ 1051560 h 1225296"/>
                <a:gd name="connsiteX29" fmla="*/ 438912 w 1472184"/>
                <a:gd name="connsiteY29" fmla="*/ 1097280 h 1225296"/>
                <a:gd name="connsiteX30" fmla="*/ 393192 w 1472184"/>
                <a:gd name="connsiteY30" fmla="*/ 1152144 h 1225296"/>
                <a:gd name="connsiteX31" fmla="*/ 365760 w 1472184"/>
                <a:gd name="connsiteY31" fmla="*/ 1170432 h 1225296"/>
                <a:gd name="connsiteX32" fmla="*/ 338328 w 1472184"/>
                <a:gd name="connsiteY32" fmla="*/ 1225296 h 1225296"/>
                <a:gd name="connsiteX33" fmla="*/ 320040 w 1472184"/>
                <a:gd name="connsiteY33" fmla="*/ 1197864 h 1225296"/>
                <a:gd name="connsiteX34" fmla="*/ 301752 w 1472184"/>
                <a:gd name="connsiteY34" fmla="*/ 1143000 h 1225296"/>
                <a:gd name="connsiteX35" fmla="*/ 274320 w 1472184"/>
                <a:gd name="connsiteY35" fmla="*/ 1115568 h 1225296"/>
                <a:gd name="connsiteX36" fmla="*/ 237744 w 1472184"/>
                <a:gd name="connsiteY36" fmla="*/ 1060704 h 1225296"/>
                <a:gd name="connsiteX37" fmla="*/ 192024 w 1472184"/>
                <a:gd name="connsiteY37" fmla="*/ 1005840 h 1225296"/>
                <a:gd name="connsiteX38" fmla="*/ 137160 w 1472184"/>
                <a:gd name="connsiteY38" fmla="*/ 941832 h 1225296"/>
                <a:gd name="connsiteX39" fmla="*/ 73152 w 1472184"/>
                <a:gd name="connsiteY39" fmla="*/ 896112 h 1225296"/>
                <a:gd name="connsiteX40" fmla="*/ 54864 w 1472184"/>
                <a:gd name="connsiteY40" fmla="*/ 868680 h 1225296"/>
                <a:gd name="connsiteX41" fmla="*/ 27432 w 1472184"/>
                <a:gd name="connsiteY41" fmla="*/ 850392 h 1225296"/>
                <a:gd name="connsiteX42" fmla="*/ 0 w 1472184"/>
                <a:gd name="connsiteY42" fmla="*/ 822960 h 1225296"/>
                <a:gd name="connsiteX43" fmla="*/ 54864 w 1472184"/>
                <a:gd name="connsiteY43" fmla="*/ 786384 h 1225296"/>
                <a:gd name="connsiteX44" fmla="*/ 91440 w 1472184"/>
                <a:gd name="connsiteY44" fmla="*/ 777240 h 1225296"/>
                <a:gd name="connsiteX45" fmla="*/ 292608 w 1472184"/>
                <a:gd name="connsiteY45" fmla="*/ 768096 h 1225296"/>
                <a:gd name="connsiteX46" fmla="*/ 374904 w 1472184"/>
                <a:gd name="connsiteY46" fmla="*/ 758952 h 1225296"/>
                <a:gd name="connsiteX47" fmla="*/ 448056 w 1472184"/>
                <a:gd name="connsiteY47" fmla="*/ 740664 h 1225296"/>
                <a:gd name="connsiteX48" fmla="*/ 502920 w 1472184"/>
                <a:gd name="connsiteY48" fmla="*/ 713232 h 1225296"/>
                <a:gd name="connsiteX49" fmla="*/ 530352 w 1472184"/>
                <a:gd name="connsiteY49" fmla="*/ 694944 h 1225296"/>
                <a:gd name="connsiteX50" fmla="*/ 539496 w 1472184"/>
                <a:gd name="connsiteY50" fmla="*/ 667512 h 1225296"/>
                <a:gd name="connsiteX51" fmla="*/ 594360 w 1472184"/>
                <a:gd name="connsiteY51" fmla="*/ 640080 h 1225296"/>
                <a:gd name="connsiteX52" fmla="*/ 649224 w 1472184"/>
                <a:gd name="connsiteY52" fmla="*/ 603504 h 1225296"/>
                <a:gd name="connsiteX53" fmla="*/ 676656 w 1472184"/>
                <a:gd name="connsiteY53" fmla="*/ 594360 h 1225296"/>
                <a:gd name="connsiteX54" fmla="*/ 740664 w 1472184"/>
                <a:gd name="connsiteY54" fmla="*/ 585216 h 1225296"/>
                <a:gd name="connsiteX55" fmla="*/ 786384 w 1472184"/>
                <a:gd name="connsiteY55" fmla="*/ 576072 h 1225296"/>
                <a:gd name="connsiteX56" fmla="*/ 822960 w 1472184"/>
                <a:gd name="connsiteY56" fmla="*/ 566928 h 1225296"/>
                <a:gd name="connsiteX57" fmla="*/ 868680 w 1472184"/>
                <a:gd name="connsiteY57" fmla="*/ 557784 h 1225296"/>
                <a:gd name="connsiteX58" fmla="*/ 923544 w 1472184"/>
                <a:gd name="connsiteY58" fmla="*/ 539496 h 1225296"/>
                <a:gd name="connsiteX59" fmla="*/ 950976 w 1472184"/>
                <a:gd name="connsiteY59" fmla="*/ 530352 h 1225296"/>
                <a:gd name="connsiteX60" fmla="*/ 1014984 w 1472184"/>
                <a:gd name="connsiteY60" fmla="*/ 512064 h 1225296"/>
                <a:gd name="connsiteX61" fmla="*/ 1069848 w 1472184"/>
                <a:gd name="connsiteY61" fmla="*/ 475488 h 1225296"/>
                <a:gd name="connsiteX62" fmla="*/ 1106424 w 1472184"/>
                <a:gd name="connsiteY62" fmla="*/ 457200 h 1225296"/>
                <a:gd name="connsiteX63" fmla="*/ 1133856 w 1472184"/>
                <a:gd name="connsiteY63" fmla="*/ 429768 h 1225296"/>
                <a:gd name="connsiteX64" fmla="*/ 1197864 w 1472184"/>
                <a:gd name="connsiteY64" fmla="*/ 393192 h 1225296"/>
                <a:gd name="connsiteX65" fmla="*/ 1261872 w 1472184"/>
                <a:gd name="connsiteY65" fmla="*/ 310896 h 1225296"/>
                <a:gd name="connsiteX66" fmla="*/ 1289304 w 1472184"/>
                <a:gd name="connsiteY66" fmla="*/ 301752 h 1225296"/>
                <a:gd name="connsiteX67" fmla="*/ 1316736 w 1472184"/>
                <a:gd name="connsiteY67" fmla="*/ 274320 h 1225296"/>
                <a:gd name="connsiteX68" fmla="*/ 1335024 w 1472184"/>
                <a:gd name="connsiteY68" fmla="*/ 201168 h 1225296"/>
                <a:gd name="connsiteX69" fmla="*/ 1371600 w 1472184"/>
                <a:gd name="connsiteY69" fmla="*/ 164592 h 1225296"/>
                <a:gd name="connsiteX70" fmla="*/ 1417320 w 1472184"/>
                <a:gd name="connsiteY70" fmla="*/ 82296 h 1225296"/>
                <a:gd name="connsiteX71" fmla="*/ 1435608 w 1472184"/>
                <a:gd name="connsiteY71" fmla="*/ 9144 h 122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472184" h="1225296">
                  <a:moveTo>
                    <a:pt x="1435608" y="9144"/>
                  </a:moveTo>
                  <a:cubicBezTo>
                    <a:pt x="1399032" y="0"/>
                    <a:pt x="1231722" y="23200"/>
                    <a:pt x="1197864" y="27432"/>
                  </a:cubicBezTo>
                  <a:cubicBezTo>
                    <a:pt x="1185394" y="28991"/>
                    <a:pt x="1173653" y="34328"/>
                    <a:pt x="1161288" y="36576"/>
                  </a:cubicBezTo>
                  <a:cubicBezTo>
                    <a:pt x="1140083" y="40431"/>
                    <a:pt x="1118616" y="42672"/>
                    <a:pt x="1097280" y="45720"/>
                  </a:cubicBezTo>
                  <a:cubicBezTo>
                    <a:pt x="1078992" y="57912"/>
                    <a:pt x="1057958" y="66754"/>
                    <a:pt x="1042416" y="82296"/>
                  </a:cubicBezTo>
                  <a:cubicBezTo>
                    <a:pt x="1008168" y="116544"/>
                    <a:pt x="1027252" y="105639"/>
                    <a:pt x="987552" y="118872"/>
                  </a:cubicBezTo>
                  <a:cubicBezTo>
                    <a:pt x="978408" y="128016"/>
                    <a:pt x="970054" y="138025"/>
                    <a:pt x="960120" y="146304"/>
                  </a:cubicBezTo>
                  <a:cubicBezTo>
                    <a:pt x="951677" y="153339"/>
                    <a:pt x="940459" y="156821"/>
                    <a:pt x="932688" y="164592"/>
                  </a:cubicBezTo>
                  <a:cubicBezTo>
                    <a:pt x="921912" y="175368"/>
                    <a:pt x="915174" y="189597"/>
                    <a:pt x="905256" y="201168"/>
                  </a:cubicBezTo>
                  <a:cubicBezTo>
                    <a:pt x="896840" y="210986"/>
                    <a:pt x="885763" y="218392"/>
                    <a:pt x="877824" y="228600"/>
                  </a:cubicBezTo>
                  <a:cubicBezTo>
                    <a:pt x="857141" y="255193"/>
                    <a:pt x="836532" y="288372"/>
                    <a:pt x="822960" y="320040"/>
                  </a:cubicBezTo>
                  <a:cubicBezTo>
                    <a:pt x="819163" y="328899"/>
                    <a:pt x="818127" y="338851"/>
                    <a:pt x="813816" y="347472"/>
                  </a:cubicBezTo>
                  <a:cubicBezTo>
                    <a:pt x="808901" y="357302"/>
                    <a:pt x="800443" y="365074"/>
                    <a:pt x="795528" y="374904"/>
                  </a:cubicBezTo>
                  <a:cubicBezTo>
                    <a:pt x="791217" y="383525"/>
                    <a:pt x="790695" y="393715"/>
                    <a:pt x="786384" y="402336"/>
                  </a:cubicBezTo>
                  <a:cubicBezTo>
                    <a:pt x="781469" y="412166"/>
                    <a:pt x="773011" y="419938"/>
                    <a:pt x="768096" y="429768"/>
                  </a:cubicBezTo>
                  <a:cubicBezTo>
                    <a:pt x="757043" y="451874"/>
                    <a:pt x="758597" y="470338"/>
                    <a:pt x="749808" y="493776"/>
                  </a:cubicBezTo>
                  <a:cubicBezTo>
                    <a:pt x="745022" y="506539"/>
                    <a:pt x="736890" y="517823"/>
                    <a:pt x="731520" y="530352"/>
                  </a:cubicBezTo>
                  <a:cubicBezTo>
                    <a:pt x="727723" y="539211"/>
                    <a:pt x="726173" y="548925"/>
                    <a:pt x="722376" y="557784"/>
                  </a:cubicBezTo>
                  <a:cubicBezTo>
                    <a:pt x="717006" y="570313"/>
                    <a:pt x="709458" y="581831"/>
                    <a:pt x="704088" y="594360"/>
                  </a:cubicBezTo>
                  <a:cubicBezTo>
                    <a:pt x="700291" y="603219"/>
                    <a:pt x="698741" y="612933"/>
                    <a:pt x="694944" y="621792"/>
                  </a:cubicBezTo>
                  <a:cubicBezTo>
                    <a:pt x="668208" y="684176"/>
                    <a:pt x="687066" y="634144"/>
                    <a:pt x="658368" y="685800"/>
                  </a:cubicBezTo>
                  <a:cubicBezTo>
                    <a:pt x="648438" y="703674"/>
                    <a:pt x="640727" y="722714"/>
                    <a:pt x="630936" y="740664"/>
                  </a:cubicBezTo>
                  <a:cubicBezTo>
                    <a:pt x="607814" y="783054"/>
                    <a:pt x="602767" y="782007"/>
                    <a:pt x="585216" y="822960"/>
                  </a:cubicBezTo>
                  <a:cubicBezTo>
                    <a:pt x="581419" y="831819"/>
                    <a:pt x="580383" y="841771"/>
                    <a:pt x="576072" y="850392"/>
                  </a:cubicBezTo>
                  <a:cubicBezTo>
                    <a:pt x="530156" y="942224"/>
                    <a:pt x="587589" y="802183"/>
                    <a:pt x="539496" y="914400"/>
                  </a:cubicBezTo>
                  <a:cubicBezTo>
                    <a:pt x="535699" y="923259"/>
                    <a:pt x="534663" y="933211"/>
                    <a:pt x="530352" y="941832"/>
                  </a:cubicBezTo>
                  <a:cubicBezTo>
                    <a:pt x="525437" y="951662"/>
                    <a:pt x="516527" y="959221"/>
                    <a:pt x="512064" y="969264"/>
                  </a:cubicBezTo>
                  <a:cubicBezTo>
                    <a:pt x="504235" y="986880"/>
                    <a:pt x="499872" y="1005840"/>
                    <a:pt x="493776" y="1024128"/>
                  </a:cubicBezTo>
                  <a:lnTo>
                    <a:pt x="484632" y="1051560"/>
                  </a:lnTo>
                  <a:cubicBezTo>
                    <a:pt x="474316" y="1082509"/>
                    <a:pt x="461420" y="1078523"/>
                    <a:pt x="438912" y="1097280"/>
                  </a:cubicBezTo>
                  <a:cubicBezTo>
                    <a:pt x="349032" y="1172180"/>
                    <a:pt x="465120" y="1080216"/>
                    <a:pt x="393192" y="1152144"/>
                  </a:cubicBezTo>
                  <a:cubicBezTo>
                    <a:pt x="385421" y="1159915"/>
                    <a:pt x="374904" y="1164336"/>
                    <a:pt x="365760" y="1170432"/>
                  </a:cubicBezTo>
                  <a:cubicBezTo>
                    <a:pt x="363505" y="1177196"/>
                    <a:pt x="350145" y="1225296"/>
                    <a:pt x="338328" y="1225296"/>
                  </a:cubicBezTo>
                  <a:cubicBezTo>
                    <a:pt x="327338" y="1225296"/>
                    <a:pt x="324503" y="1207907"/>
                    <a:pt x="320040" y="1197864"/>
                  </a:cubicBezTo>
                  <a:cubicBezTo>
                    <a:pt x="312211" y="1180248"/>
                    <a:pt x="307848" y="1161288"/>
                    <a:pt x="301752" y="1143000"/>
                  </a:cubicBezTo>
                  <a:cubicBezTo>
                    <a:pt x="297663" y="1130732"/>
                    <a:pt x="282259" y="1125776"/>
                    <a:pt x="274320" y="1115568"/>
                  </a:cubicBezTo>
                  <a:cubicBezTo>
                    <a:pt x="260826" y="1098218"/>
                    <a:pt x="249936" y="1078992"/>
                    <a:pt x="237744" y="1060704"/>
                  </a:cubicBezTo>
                  <a:cubicBezTo>
                    <a:pt x="197324" y="1000075"/>
                    <a:pt x="244828" y="1067445"/>
                    <a:pt x="192024" y="1005840"/>
                  </a:cubicBezTo>
                  <a:cubicBezTo>
                    <a:pt x="161752" y="970523"/>
                    <a:pt x="171194" y="970194"/>
                    <a:pt x="137160" y="941832"/>
                  </a:cubicBezTo>
                  <a:cubicBezTo>
                    <a:pt x="106008" y="915872"/>
                    <a:pt x="106094" y="929054"/>
                    <a:pt x="73152" y="896112"/>
                  </a:cubicBezTo>
                  <a:cubicBezTo>
                    <a:pt x="65381" y="888341"/>
                    <a:pt x="62635" y="876451"/>
                    <a:pt x="54864" y="868680"/>
                  </a:cubicBezTo>
                  <a:cubicBezTo>
                    <a:pt x="47093" y="860909"/>
                    <a:pt x="35875" y="857427"/>
                    <a:pt x="27432" y="850392"/>
                  </a:cubicBezTo>
                  <a:cubicBezTo>
                    <a:pt x="17498" y="842113"/>
                    <a:pt x="9144" y="832104"/>
                    <a:pt x="0" y="822960"/>
                  </a:cubicBezTo>
                  <a:lnTo>
                    <a:pt x="54864" y="786384"/>
                  </a:lnTo>
                  <a:cubicBezTo>
                    <a:pt x="65321" y="779413"/>
                    <a:pt x="78910" y="778204"/>
                    <a:pt x="91440" y="777240"/>
                  </a:cubicBezTo>
                  <a:cubicBezTo>
                    <a:pt x="158368" y="772092"/>
                    <a:pt x="225552" y="771144"/>
                    <a:pt x="292608" y="768096"/>
                  </a:cubicBezTo>
                  <a:cubicBezTo>
                    <a:pt x="320040" y="765048"/>
                    <a:pt x="347723" y="763749"/>
                    <a:pt x="374904" y="758952"/>
                  </a:cubicBezTo>
                  <a:cubicBezTo>
                    <a:pt x="399656" y="754584"/>
                    <a:pt x="448056" y="740664"/>
                    <a:pt x="448056" y="740664"/>
                  </a:cubicBezTo>
                  <a:cubicBezTo>
                    <a:pt x="526672" y="688253"/>
                    <a:pt x="427204" y="751090"/>
                    <a:pt x="502920" y="713232"/>
                  </a:cubicBezTo>
                  <a:cubicBezTo>
                    <a:pt x="512750" y="708317"/>
                    <a:pt x="521208" y="701040"/>
                    <a:pt x="530352" y="694944"/>
                  </a:cubicBezTo>
                  <a:cubicBezTo>
                    <a:pt x="533400" y="685800"/>
                    <a:pt x="533475" y="675038"/>
                    <a:pt x="539496" y="667512"/>
                  </a:cubicBezTo>
                  <a:cubicBezTo>
                    <a:pt x="552388" y="651398"/>
                    <a:pt x="576289" y="646104"/>
                    <a:pt x="594360" y="640080"/>
                  </a:cubicBezTo>
                  <a:lnTo>
                    <a:pt x="649224" y="603504"/>
                  </a:lnTo>
                  <a:cubicBezTo>
                    <a:pt x="657244" y="598157"/>
                    <a:pt x="667205" y="596250"/>
                    <a:pt x="676656" y="594360"/>
                  </a:cubicBezTo>
                  <a:cubicBezTo>
                    <a:pt x="697790" y="590133"/>
                    <a:pt x="719405" y="588759"/>
                    <a:pt x="740664" y="585216"/>
                  </a:cubicBezTo>
                  <a:cubicBezTo>
                    <a:pt x="755994" y="582661"/>
                    <a:pt x="771212" y="579443"/>
                    <a:pt x="786384" y="576072"/>
                  </a:cubicBezTo>
                  <a:cubicBezTo>
                    <a:pt x="798652" y="573346"/>
                    <a:pt x="810692" y="569654"/>
                    <a:pt x="822960" y="566928"/>
                  </a:cubicBezTo>
                  <a:cubicBezTo>
                    <a:pt x="838132" y="563557"/>
                    <a:pt x="853686" y="561873"/>
                    <a:pt x="868680" y="557784"/>
                  </a:cubicBezTo>
                  <a:cubicBezTo>
                    <a:pt x="887278" y="552712"/>
                    <a:pt x="905256" y="545592"/>
                    <a:pt x="923544" y="539496"/>
                  </a:cubicBezTo>
                  <a:cubicBezTo>
                    <a:pt x="932688" y="536448"/>
                    <a:pt x="941625" y="532690"/>
                    <a:pt x="950976" y="530352"/>
                  </a:cubicBezTo>
                  <a:cubicBezTo>
                    <a:pt x="996903" y="518870"/>
                    <a:pt x="975630" y="525182"/>
                    <a:pt x="1014984" y="512064"/>
                  </a:cubicBezTo>
                  <a:cubicBezTo>
                    <a:pt x="1033272" y="499872"/>
                    <a:pt x="1050189" y="485318"/>
                    <a:pt x="1069848" y="475488"/>
                  </a:cubicBezTo>
                  <a:cubicBezTo>
                    <a:pt x="1082040" y="469392"/>
                    <a:pt x="1095332" y="465123"/>
                    <a:pt x="1106424" y="457200"/>
                  </a:cubicBezTo>
                  <a:cubicBezTo>
                    <a:pt x="1116947" y="449684"/>
                    <a:pt x="1123333" y="437284"/>
                    <a:pt x="1133856" y="429768"/>
                  </a:cubicBezTo>
                  <a:cubicBezTo>
                    <a:pt x="1196461" y="385050"/>
                    <a:pt x="1146030" y="436387"/>
                    <a:pt x="1197864" y="393192"/>
                  </a:cubicBezTo>
                  <a:cubicBezTo>
                    <a:pt x="1230094" y="366333"/>
                    <a:pt x="1236383" y="349129"/>
                    <a:pt x="1261872" y="310896"/>
                  </a:cubicBezTo>
                  <a:cubicBezTo>
                    <a:pt x="1267219" y="302876"/>
                    <a:pt x="1280160" y="304800"/>
                    <a:pt x="1289304" y="301752"/>
                  </a:cubicBezTo>
                  <a:cubicBezTo>
                    <a:pt x="1298448" y="292608"/>
                    <a:pt x="1310953" y="285886"/>
                    <a:pt x="1316736" y="274320"/>
                  </a:cubicBezTo>
                  <a:cubicBezTo>
                    <a:pt x="1322491" y="262810"/>
                    <a:pt x="1324239" y="216266"/>
                    <a:pt x="1335024" y="201168"/>
                  </a:cubicBezTo>
                  <a:cubicBezTo>
                    <a:pt x="1345046" y="187138"/>
                    <a:pt x="1360829" y="178056"/>
                    <a:pt x="1371600" y="164592"/>
                  </a:cubicBezTo>
                  <a:cubicBezTo>
                    <a:pt x="1384784" y="148112"/>
                    <a:pt x="1413828" y="110230"/>
                    <a:pt x="1417320" y="82296"/>
                  </a:cubicBezTo>
                  <a:cubicBezTo>
                    <a:pt x="1419210" y="67174"/>
                    <a:pt x="1472184" y="18288"/>
                    <a:pt x="1435608" y="9144"/>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97"/>
            <p:cNvSpPr/>
            <p:nvPr/>
          </p:nvSpPr>
          <p:spPr>
            <a:xfrm>
              <a:off x="5334000" y="3416546"/>
              <a:ext cx="341619"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9" name="Freeform 198"/>
            <p:cNvSpPr/>
            <p:nvPr/>
          </p:nvSpPr>
          <p:spPr>
            <a:xfrm flipH="1">
              <a:off x="5791200" y="3416546"/>
              <a:ext cx="344181"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 name="Smiley Face 199"/>
            <p:cNvSpPr/>
            <p:nvPr/>
          </p:nvSpPr>
          <p:spPr>
            <a:xfrm>
              <a:off x="6858000" y="1371600"/>
              <a:ext cx="685800" cy="685800"/>
            </a:xfrm>
            <a:prstGeom prst="smileyFac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200"/>
            <p:cNvSpPr/>
            <p:nvPr/>
          </p:nvSpPr>
          <p:spPr>
            <a:xfrm>
              <a:off x="6894819" y="3429000"/>
              <a:ext cx="341619"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 name="Freeform 201"/>
            <p:cNvSpPr/>
            <p:nvPr/>
          </p:nvSpPr>
          <p:spPr>
            <a:xfrm flipH="1">
              <a:off x="7467600" y="3429000"/>
              <a:ext cx="344181"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Freeform 202"/>
            <p:cNvSpPr/>
            <p:nvPr/>
          </p:nvSpPr>
          <p:spPr>
            <a:xfrm>
              <a:off x="6934200" y="2971800"/>
              <a:ext cx="664464" cy="505968"/>
            </a:xfrm>
            <a:custGeom>
              <a:avLst/>
              <a:gdLst>
                <a:gd name="connsiteX0" fmla="*/ 82296 w 636332"/>
                <a:gd name="connsiteY0" fmla="*/ 0 h 356869"/>
                <a:gd name="connsiteX1" fmla="*/ 64008 w 636332"/>
                <a:gd name="connsiteY1" fmla="*/ 137160 h 356869"/>
                <a:gd name="connsiteX2" fmla="*/ 45720 w 636332"/>
                <a:gd name="connsiteY2" fmla="*/ 192024 h 356869"/>
                <a:gd name="connsiteX3" fmla="*/ 9144 w 636332"/>
                <a:gd name="connsiteY3" fmla="*/ 283464 h 356869"/>
                <a:gd name="connsiteX4" fmla="*/ 0 w 636332"/>
                <a:gd name="connsiteY4" fmla="*/ 310896 h 356869"/>
                <a:gd name="connsiteX5" fmla="*/ 9144 w 636332"/>
                <a:gd name="connsiteY5" fmla="*/ 338328 h 356869"/>
                <a:gd name="connsiteX6" fmla="*/ 36576 w 636332"/>
                <a:gd name="connsiteY6" fmla="*/ 347472 h 356869"/>
                <a:gd name="connsiteX7" fmla="*/ 329184 w 636332"/>
                <a:gd name="connsiteY7" fmla="*/ 338328 h 356869"/>
                <a:gd name="connsiteX8" fmla="*/ 338328 w 636332"/>
                <a:gd name="connsiteY8" fmla="*/ 128016 h 356869"/>
                <a:gd name="connsiteX9" fmla="*/ 347472 w 636332"/>
                <a:gd name="connsiteY9" fmla="*/ 155448 h 356869"/>
                <a:gd name="connsiteX10" fmla="*/ 356616 w 636332"/>
                <a:gd name="connsiteY10" fmla="*/ 329184 h 356869"/>
                <a:gd name="connsiteX11" fmla="*/ 603504 w 636332"/>
                <a:gd name="connsiteY11" fmla="*/ 320040 h 356869"/>
                <a:gd name="connsiteX12" fmla="*/ 594360 w 636332"/>
                <a:gd name="connsiteY12" fmla="*/ 210312 h 356869"/>
                <a:gd name="connsiteX13" fmla="*/ 576072 w 636332"/>
                <a:gd name="connsiteY13" fmla="*/ 82296 h 356869"/>
                <a:gd name="connsiteX14" fmla="*/ 566928 w 636332"/>
                <a:gd name="connsiteY14" fmla="*/ 0 h 35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332" h="356869">
                  <a:moveTo>
                    <a:pt x="82296" y="0"/>
                  </a:moveTo>
                  <a:cubicBezTo>
                    <a:pt x="76046" y="68746"/>
                    <a:pt x="79812" y="84480"/>
                    <a:pt x="64008" y="137160"/>
                  </a:cubicBezTo>
                  <a:cubicBezTo>
                    <a:pt x="58469" y="155624"/>
                    <a:pt x="54341" y="174782"/>
                    <a:pt x="45720" y="192024"/>
                  </a:cubicBezTo>
                  <a:cubicBezTo>
                    <a:pt x="18811" y="245842"/>
                    <a:pt x="31743" y="215668"/>
                    <a:pt x="9144" y="283464"/>
                  </a:cubicBezTo>
                  <a:lnTo>
                    <a:pt x="0" y="310896"/>
                  </a:lnTo>
                  <a:cubicBezTo>
                    <a:pt x="3048" y="320040"/>
                    <a:pt x="2328" y="331512"/>
                    <a:pt x="9144" y="338328"/>
                  </a:cubicBezTo>
                  <a:cubicBezTo>
                    <a:pt x="15960" y="345144"/>
                    <a:pt x="26937" y="347472"/>
                    <a:pt x="36576" y="347472"/>
                  </a:cubicBezTo>
                  <a:cubicBezTo>
                    <a:pt x="134160" y="347472"/>
                    <a:pt x="231648" y="341376"/>
                    <a:pt x="329184" y="338328"/>
                  </a:cubicBezTo>
                  <a:cubicBezTo>
                    <a:pt x="332232" y="268224"/>
                    <a:pt x="331346" y="197838"/>
                    <a:pt x="338328" y="128016"/>
                  </a:cubicBezTo>
                  <a:cubicBezTo>
                    <a:pt x="339287" y="118425"/>
                    <a:pt x="346599" y="145849"/>
                    <a:pt x="347472" y="155448"/>
                  </a:cubicBezTo>
                  <a:cubicBezTo>
                    <a:pt x="352722" y="213202"/>
                    <a:pt x="353568" y="271272"/>
                    <a:pt x="356616" y="329184"/>
                  </a:cubicBezTo>
                  <a:cubicBezTo>
                    <a:pt x="438912" y="326136"/>
                    <a:pt x="529846" y="356869"/>
                    <a:pt x="603504" y="320040"/>
                  </a:cubicBezTo>
                  <a:cubicBezTo>
                    <a:pt x="636332" y="303626"/>
                    <a:pt x="598012" y="246833"/>
                    <a:pt x="594360" y="210312"/>
                  </a:cubicBezTo>
                  <a:cubicBezTo>
                    <a:pt x="584721" y="113919"/>
                    <a:pt x="587895" y="165054"/>
                    <a:pt x="576072" y="82296"/>
                  </a:cubicBezTo>
                  <a:cubicBezTo>
                    <a:pt x="566550" y="15642"/>
                    <a:pt x="566928" y="32537"/>
                    <a:pt x="566928" y="0"/>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 name="Freeform 203"/>
            <p:cNvSpPr/>
            <p:nvPr/>
          </p:nvSpPr>
          <p:spPr>
            <a:xfrm>
              <a:off x="6858000" y="2133600"/>
              <a:ext cx="762000" cy="838200"/>
            </a:xfrm>
            <a:custGeom>
              <a:avLst/>
              <a:gdLst>
                <a:gd name="connsiteX0" fmla="*/ 473288 w 942140"/>
                <a:gd name="connsiteY0" fmla="*/ 18288 h 1069848"/>
                <a:gd name="connsiteX1" fmla="*/ 281264 w 942140"/>
                <a:gd name="connsiteY1" fmla="*/ 27432 h 1069848"/>
                <a:gd name="connsiteX2" fmla="*/ 244688 w 942140"/>
                <a:gd name="connsiteY2" fmla="*/ 36576 h 1069848"/>
                <a:gd name="connsiteX3" fmla="*/ 189824 w 942140"/>
                <a:gd name="connsiteY3" fmla="*/ 64008 h 1069848"/>
                <a:gd name="connsiteX4" fmla="*/ 153248 w 942140"/>
                <a:gd name="connsiteY4" fmla="*/ 109728 h 1069848"/>
                <a:gd name="connsiteX5" fmla="*/ 134960 w 942140"/>
                <a:gd name="connsiteY5" fmla="*/ 137160 h 1069848"/>
                <a:gd name="connsiteX6" fmla="*/ 107528 w 942140"/>
                <a:gd name="connsiteY6" fmla="*/ 246888 h 1069848"/>
                <a:gd name="connsiteX7" fmla="*/ 153248 w 942140"/>
                <a:gd name="connsiteY7" fmla="*/ 932688 h 1069848"/>
                <a:gd name="connsiteX8" fmla="*/ 171536 w 942140"/>
                <a:gd name="connsiteY8" fmla="*/ 987552 h 1069848"/>
                <a:gd name="connsiteX9" fmla="*/ 189824 w 942140"/>
                <a:gd name="connsiteY9" fmla="*/ 1042416 h 1069848"/>
                <a:gd name="connsiteX10" fmla="*/ 244688 w 942140"/>
                <a:gd name="connsiteY10" fmla="*/ 1069848 h 1069848"/>
                <a:gd name="connsiteX11" fmla="*/ 820760 w 942140"/>
                <a:gd name="connsiteY11" fmla="*/ 1060704 h 1069848"/>
                <a:gd name="connsiteX12" fmla="*/ 857336 w 942140"/>
                <a:gd name="connsiteY12" fmla="*/ 1014984 h 1069848"/>
                <a:gd name="connsiteX13" fmla="*/ 893912 w 942140"/>
                <a:gd name="connsiteY13" fmla="*/ 960120 h 1069848"/>
                <a:gd name="connsiteX14" fmla="*/ 903056 w 942140"/>
                <a:gd name="connsiteY14" fmla="*/ 932688 h 1069848"/>
                <a:gd name="connsiteX15" fmla="*/ 921344 w 942140"/>
                <a:gd name="connsiteY15" fmla="*/ 905256 h 1069848"/>
                <a:gd name="connsiteX16" fmla="*/ 939632 w 942140"/>
                <a:gd name="connsiteY16" fmla="*/ 850392 h 1069848"/>
                <a:gd name="connsiteX17" fmla="*/ 930488 w 942140"/>
                <a:gd name="connsiteY17" fmla="*/ 237744 h 1069848"/>
                <a:gd name="connsiteX18" fmla="*/ 903056 w 942140"/>
                <a:gd name="connsiteY18" fmla="*/ 210312 h 1069848"/>
                <a:gd name="connsiteX19" fmla="*/ 857336 w 942140"/>
                <a:gd name="connsiteY19" fmla="*/ 173736 h 1069848"/>
                <a:gd name="connsiteX20" fmla="*/ 820760 w 942140"/>
                <a:gd name="connsiteY20" fmla="*/ 118872 h 1069848"/>
                <a:gd name="connsiteX21" fmla="*/ 811616 w 942140"/>
                <a:gd name="connsiteY21" fmla="*/ 91440 h 1069848"/>
                <a:gd name="connsiteX22" fmla="*/ 756752 w 942140"/>
                <a:gd name="connsiteY22" fmla="*/ 54864 h 1069848"/>
                <a:gd name="connsiteX23" fmla="*/ 637880 w 942140"/>
                <a:gd name="connsiteY23" fmla="*/ 45720 h 1069848"/>
                <a:gd name="connsiteX24" fmla="*/ 555584 w 942140"/>
                <a:gd name="connsiteY24" fmla="*/ 18288 h 1069848"/>
                <a:gd name="connsiteX25" fmla="*/ 528152 w 942140"/>
                <a:gd name="connsiteY25" fmla="*/ 9144 h 1069848"/>
                <a:gd name="connsiteX26" fmla="*/ 500720 w 942140"/>
                <a:gd name="connsiteY26" fmla="*/ 0 h 1069848"/>
                <a:gd name="connsiteX27" fmla="*/ 473288 w 942140"/>
                <a:gd name="connsiteY27" fmla="*/ 18288 h 106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2140" h="1069848">
                  <a:moveTo>
                    <a:pt x="473288" y="18288"/>
                  </a:moveTo>
                  <a:cubicBezTo>
                    <a:pt x="436712" y="22860"/>
                    <a:pt x="345140" y="22322"/>
                    <a:pt x="281264" y="27432"/>
                  </a:cubicBezTo>
                  <a:cubicBezTo>
                    <a:pt x="268737" y="28434"/>
                    <a:pt x="256239" y="31626"/>
                    <a:pt x="244688" y="36576"/>
                  </a:cubicBezTo>
                  <a:cubicBezTo>
                    <a:pt x="120607" y="89754"/>
                    <a:pt x="305415" y="25478"/>
                    <a:pt x="189824" y="64008"/>
                  </a:cubicBezTo>
                  <a:cubicBezTo>
                    <a:pt x="143581" y="94837"/>
                    <a:pt x="175332" y="65561"/>
                    <a:pt x="153248" y="109728"/>
                  </a:cubicBezTo>
                  <a:cubicBezTo>
                    <a:pt x="148333" y="119558"/>
                    <a:pt x="139423" y="127117"/>
                    <a:pt x="134960" y="137160"/>
                  </a:cubicBezTo>
                  <a:cubicBezTo>
                    <a:pt x="115639" y="180632"/>
                    <a:pt x="115196" y="200882"/>
                    <a:pt x="107528" y="246888"/>
                  </a:cubicBezTo>
                  <a:cubicBezTo>
                    <a:pt x="116991" y="899801"/>
                    <a:pt x="0" y="702815"/>
                    <a:pt x="153248" y="932688"/>
                  </a:cubicBezTo>
                  <a:cubicBezTo>
                    <a:pt x="163941" y="948728"/>
                    <a:pt x="165440" y="969264"/>
                    <a:pt x="171536" y="987552"/>
                  </a:cubicBezTo>
                  <a:lnTo>
                    <a:pt x="189824" y="1042416"/>
                  </a:lnTo>
                  <a:cubicBezTo>
                    <a:pt x="194255" y="1055710"/>
                    <a:pt x="234037" y="1066298"/>
                    <a:pt x="244688" y="1069848"/>
                  </a:cubicBezTo>
                  <a:cubicBezTo>
                    <a:pt x="436712" y="1066800"/>
                    <a:pt x="628910" y="1069424"/>
                    <a:pt x="820760" y="1060704"/>
                  </a:cubicBezTo>
                  <a:cubicBezTo>
                    <a:pt x="853500" y="1059216"/>
                    <a:pt x="847095" y="1033418"/>
                    <a:pt x="857336" y="1014984"/>
                  </a:cubicBezTo>
                  <a:cubicBezTo>
                    <a:pt x="868010" y="995771"/>
                    <a:pt x="886961" y="980972"/>
                    <a:pt x="893912" y="960120"/>
                  </a:cubicBezTo>
                  <a:cubicBezTo>
                    <a:pt x="896960" y="950976"/>
                    <a:pt x="898745" y="941309"/>
                    <a:pt x="903056" y="932688"/>
                  </a:cubicBezTo>
                  <a:cubicBezTo>
                    <a:pt x="907971" y="922858"/>
                    <a:pt x="916881" y="915299"/>
                    <a:pt x="921344" y="905256"/>
                  </a:cubicBezTo>
                  <a:cubicBezTo>
                    <a:pt x="929173" y="887640"/>
                    <a:pt x="939632" y="850392"/>
                    <a:pt x="939632" y="850392"/>
                  </a:cubicBezTo>
                  <a:cubicBezTo>
                    <a:pt x="936584" y="646176"/>
                    <a:pt x="942140" y="441650"/>
                    <a:pt x="930488" y="237744"/>
                  </a:cubicBezTo>
                  <a:cubicBezTo>
                    <a:pt x="929750" y="224833"/>
                    <a:pt x="911335" y="220246"/>
                    <a:pt x="903056" y="210312"/>
                  </a:cubicBezTo>
                  <a:cubicBezTo>
                    <a:pt x="871240" y="172133"/>
                    <a:pt x="902369" y="188747"/>
                    <a:pt x="857336" y="173736"/>
                  </a:cubicBezTo>
                  <a:cubicBezTo>
                    <a:pt x="845144" y="155448"/>
                    <a:pt x="827711" y="139724"/>
                    <a:pt x="820760" y="118872"/>
                  </a:cubicBezTo>
                  <a:cubicBezTo>
                    <a:pt x="817712" y="109728"/>
                    <a:pt x="816963" y="99460"/>
                    <a:pt x="811616" y="91440"/>
                  </a:cubicBezTo>
                  <a:cubicBezTo>
                    <a:pt x="797892" y="70854"/>
                    <a:pt x="781154" y="57914"/>
                    <a:pt x="756752" y="54864"/>
                  </a:cubicBezTo>
                  <a:cubicBezTo>
                    <a:pt x="717318" y="49935"/>
                    <a:pt x="677504" y="48768"/>
                    <a:pt x="637880" y="45720"/>
                  </a:cubicBezTo>
                  <a:lnTo>
                    <a:pt x="555584" y="18288"/>
                  </a:lnTo>
                  <a:lnTo>
                    <a:pt x="528152" y="9144"/>
                  </a:lnTo>
                  <a:lnTo>
                    <a:pt x="500720" y="0"/>
                  </a:lnTo>
                  <a:cubicBezTo>
                    <a:pt x="452316" y="12101"/>
                    <a:pt x="509864" y="13716"/>
                    <a:pt x="473288" y="182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204"/>
            <p:cNvSpPr/>
            <p:nvPr/>
          </p:nvSpPr>
          <p:spPr>
            <a:xfrm>
              <a:off x="7220712" y="2048256"/>
              <a:ext cx="0" cy="100584"/>
            </a:xfrm>
            <a:custGeom>
              <a:avLst/>
              <a:gdLst>
                <a:gd name="connsiteX0" fmla="*/ 0 w 0"/>
                <a:gd name="connsiteY0" fmla="*/ 100584 h 100584"/>
                <a:gd name="connsiteX1" fmla="*/ 0 w 0"/>
                <a:gd name="connsiteY1" fmla="*/ 0 h 100584"/>
              </a:gdLst>
              <a:ahLst/>
              <a:cxnLst>
                <a:cxn ang="0">
                  <a:pos x="connsiteX0" y="connsiteY0"/>
                </a:cxn>
                <a:cxn ang="0">
                  <a:pos x="connsiteX1" y="connsiteY1"/>
                </a:cxn>
              </a:cxnLst>
              <a:rect l="l" t="t" r="r" b="b"/>
              <a:pathLst>
                <a:path h="100584">
                  <a:moveTo>
                    <a:pt x="0" y="100584"/>
                  </a:moveTo>
                  <a:lnTo>
                    <a:pt x="0" y="0"/>
                  </a:ln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 name="Group 213"/>
          <p:cNvGrpSpPr/>
          <p:nvPr/>
        </p:nvGrpSpPr>
        <p:grpSpPr>
          <a:xfrm>
            <a:off x="5410200" y="2734846"/>
            <a:ext cx="685800" cy="533400"/>
            <a:chOff x="4724400" y="1282946"/>
            <a:chExt cx="3124200" cy="2718391"/>
          </a:xfrm>
        </p:grpSpPr>
        <p:grpSp>
          <p:nvGrpSpPr>
            <p:cNvPr id="32" name="Group 246"/>
            <p:cNvGrpSpPr/>
            <p:nvPr/>
          </p:nvGrpSpPr>
          <p:grpSpPr>
            <a:xfrm flipH="1">
              <a:off x="6400804" y="2286000"/>
              <a:ext cx="609600" cy="551688"/>
              <a:chOff x="5916168" y="2496312"/>
              <a:chExt cx="768096" cy="301752"/>
            </a:xfrm>
          </p:grpSpPr>
          <p:sp>
            <p:nvSpPr>
              <p:cNvPr id="235" name="Freeform 234"/>
              <p:cNvSpPr/>
              <p:nvPr/>
            </p:nvSpPr>
            <p:spPr>
              <a:xfrm>
                <a:off x="5916168" y="2496312"/>
                <a:ext cx="667512" cy="239835"/>
              </a:xfrm>
              <a:custGeom>
                <a:avLst/>
                <a:gdLst>
                  <a:gd name="connsiteX0" fmla="*/ 0 w 667512"/>
                  <a:gd name="connsiteY0" fmla="*/ 0 h 239835"/>
                  <a:gd name="connsiteX1" fmla="*/ 100584 w 667512"/>
                  <a:gd name="connsiteY1" fmla="*/ 27432 h 239835"/>
                  <a:gd name="connsiteX2" fmla="*/ 128016 w 667512"/>
                  <a:gd name="connsiteY2" fmla="*/ 45720 h 239835"/>
                  <a:gd name="connsiteX3" fmla="*/ 155448 w 667512"/>
                  <a:gd name="connsiteY3" fmla="*/ 73152 h 239835"/>
                  <a:gd name="connsiteX4" fmla="*/ 219456 w 667512"/>
                  <a:gd name="connsiteY4" fmla="*/ 109728 h 239835"/>
                  <a:gd name="connsiteX5" fmla="*/ 274320 w 667512"/>
                  <a:gd name="connsiteY5" fmla="*/ 146304 h 239835"/>
                  <a:gd name="connsiteX6" fmla="*/ 329184 w 667512"/>
                  <a:gd name="connsiteY6" fmla="*/ 182880 h 239835"/>
                  <a:gd name="connsiteX7" fmla="*/ 365760 w 667512"/>
                  <a:gd name="connsiteY7" fmla="*/ 201168 h 239835"/>
                  <a:gd name="connsiteX8" fmla="*/ 420624 w 667512"/>
                  <a:gd name="connsiteY8" fmla="*/ 228600 h 239835"/>
                  <a:gd name="connsiteX9" fmla="*/ 667512 w 667512"/>
                  <a:gd name="connsiteY9" fmla="*/ 237744 h 2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7512" h="239835">
                    <a:moveTo>
                      <a:pt x="0" y="0"/>
                    </a:moveTo>
                    <a:cubicBezTo>
                      <a:pt x="82503" y="20626"/>
                      <a:pt x="49307" y="10340"/>
                      <a:pt x="100584" y="27432"/>
                    </a:cubicBezTo>
                    <a:cubicBezTo>
                      <a:pt x="109728" y="33528"/>
                      <a:pt x="119573" y="38685"/>
                      <a:pt x="128016" y="45720"/>
                    </a:cubicBezTo>
                    <a:cubicBezTo>
                      <a:pt x="137950" y="53999"/>
                      <a:pt x="144925" y="65636"/>
                      <a:pt x="155448" y="73152"/>
                    </a:cubicBezTo>
                    <a:cubicBezTo>
                      <a:pt x="218053" y="117870"/>
                      <a:pt x="167622" y="66533"/>
                      <a:pt x="219456" y="109728"/>
                    </a:cubicBezTo>
                    <a:cubicBezTo>
                      <a:pt x="265119" y="147781"/>
                      <a:pt x="226111" y="130234"/>
                      <a:pt x="274320" y="146304"/>
                    </a:cubicBezTo>
                    <a:cubicBezTo>
                      <a:pt x="317445" y="189429"/>
                      <a:pt x="282867" y="163030"/>
                      <a:pt x="329184" y="182880"/>
                    </a:cubicBezTo>
                    <a:cubicBezTo>
                      <a:pt x="341713" y="188250"/>
                      <a:pt x="353925" y="194405"/>
                      <a:pt x="365760" y="201168"/>
                    </a:cubicBezTo>
                    <a:cubicBezTo>
                      <a:pt x="387337" y="213497"/>
                      <a:pt x="394936" y="225896"/>
                      <a:pt x="420624" y="228600"/>
                    </a:cubicBezTo>
                    <a:cubicBezTo>
                      <a:pt x="527360" y="239835"/>
                      <a:pt x="568175" y="237744"/>
                      <a:pt x="667512" y="23774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 name="Freeform 235"/>
              <p:cNvSpPr/>
              <p:nvPr/>
            </p:nvSpPr>
            <p:spPr>
              <a:xfrm>
                <a:off x="6574536" y="2651760"/>
                <a:ext cx="64008" cy="100584"/>
              </a:xfrm>
              <a:custGeom>
                <a:avLst/>
                <a:gdLst>
                  <a:gd name="connsiteX0" fmla="*/ 0 w 64008"/>
                  <a:gd name="connsiteY0" fmla="*/ 100584 h 100584"/>
                  <a:gd name="connsiteX1" fmla="*/ 45720 w 64008"/>
                  <a:gd name="connsiteY1" fmla="*/ 27432 h 100584"/>
                  <a:gd name="connsiteX2" fmla="*/ 64008 w 64008"/>
                  <a:gd name="connsiteY2" fmla="*/ 0 h 100584"/>
                </a:gdLst>
                <a:ahLst/>
                <a:cxnLst>
                  <a:cxn ang="0">
                    <a:pos x="connsiteX0" y="connsiteY0"/>
                  </a:cxn>
                  <a:cxn ang="0">
                    <a:pos x="connsiteX1" y="connsiteY1"/>
                  </a:cxn>
                  <a:cxn ang="0">
                    <a:pos x="connsiteX2" y="connsiteY2"/>
                  </a:cxn>
                </a:cxnLst>
                <a:rect l="l" t="t" r="r" b="b"/>
                <a:pathLst>
                  <a:path w="64008" h="100584">
                    <a:moveTo>
                      <a:pt x="0" y="100584"/>
                    </a:moveTo>
                    <a:cubicBezTo>
                      <a:pt x="21763" y="35294"/>
                      <a:pt x="2248" y="56413"/>
                      <a:pt x="45720" y="27432"/>
                    </a:cubicBezTo>
                    <a:lnTo>
                      <a:pt x="64008" y="0"/>
                    </a:ln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 name="Freeform 236"/>
              <p:cNvSpPr/>
              <p:nvPr/>
            </p:nvSpPr>
            <p:spPr>
              <a:xfrm>
                <a:off x="6574536" y="2743200"/>
                <a:ext cx="109728" cy="54864"/>
              </a:xfrm>
              <a:custGeom>
                <a:avLst/>
                <a:gdLst>
                  <a:gd name="connsiteX0" fmla="*/ 0 w 109728"/>
                  <a:gd name="connsiteY0" fmla="*/ 0 h 54864"/>
                  <a:gd name="connsiteX1" fmla="*/ 36576 w 109728"/>
                  <a:gd name="connsiteY1" fmla="*/ 45720 h 54864"/>
                  <a:gd name="connsiteX2" fmla="*/ 109728 w 109728"/>
                  <a:gd name="connsiteY2" fmla="*/ 54864 h 54864"/>
                </a:gdLst>
                <a:ahLst/>
                <a:cxnLst>
                  <a:cxn ang="0">
                    <a:pos x="connsiteX0" y="connsiteY0"/>
                  </a:cxn>
                  <a:cxn ang="0">
                    <a:pos x="connsiteX1" y="connsiteY1"/>
                  </a:cxn>
                  <a:cxn ang="0">
                    <a:pos x="connsiteX2" y="connsiteY2"/>
                  </a:cxn>
                </a:cxnLst>
                <a:rect l="l" t="t" r="r" b="b"/>
                <a:pathLst>
                  <a:path w="109728" h="54864">
                    <a:moveTo>
                      <a:pt x="0" y="0"/>
                    </a:moveTo>
                    <a:cubicBezTo>
                      <a:pt x="8128" y="24384"/>
                      <a:pt x="6245" y="37448"/>
                      <a:pt x="36576" y="45720"/>
                    </a:cubicBezTo>
                    <a:cubicBezTo>
                      <a:pt x="60284" y="52186"/>
                      <a:pt x="109728" y="54864"/>
                      <a:pt x="109728" y="5486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8" name="Freeform 237"/>
              <p:cNvSpPr/>
              <p:nvPr/>
            </p:nvSpPr>
            <p:spPr>
              <a:xfrm>
                <a:off x="6565392" y="2727309"/>
                <a:ext cx="118872" cy="34179"/>
              </a:xfrm>
              <a:custGeom>
                <a:avLst/>
                <a:gdLst>
                  <a:gd name="connsiteX0" fmla="*/ 0 w 118872"/>
                  <a:gd name="connsiteY0" fmla="*/ 34179 h 34179"/>
                  <a:gd name="connsiteX1" fmla="*/ 27432 w 118872"/>
                  <a:gd name="connsiteY1" fmla="*/ 15891 h 34179"/>
                  <a:gd name="connsiteX2" fmla="*/ 118872 w 118872"/>
                  <a:gd name="connsiteY2" fmla="*/ 6747 h 34179"/>
                </a:gdLst>
                <a:ahLst/>
                <a:cxnLst>
                  <a:cxn ang="0">
                    <a:pos x="connsiteX0" y="connsiteY0"/>
                  </a:cxn>
                  <a:cxn ang="0">
                    <a:pos x="connsiteX1" y="connsiteY1"/>
                  </a:cxn>
                  <a:cxn ang="0">
                    <a:pos x="connsiteX2" y="connsiteY2"/>
                  </a:cxn>
                </a:cxnLst>
                <a:rect l="l" t="t" r="r" b="b"/>
                <a:pathLst>
                  <a:path w="118872" h="34179">
                    <a:moveTo>
                      <a:pt x="0" y="34179"/>
                    </a:moveTo>
                    <a:cubicBezTo>
                      <a:pt x="9144" y="28083"/>
                      <a:pt x="17602" y="20806"/>
                      <a:pt x="27432" y="15891"/>
                    </a:cubicBezTo>
                    <a:cubicBezTo>
                      <a:pt x="59214" y="0"/>
                      <a:pt x="80402" y="6747"/>
                      <a:pt x="118872" y="6747"/>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16" name="Freeform 215"/>
            <p:cNvSpPr/>
            <p:nvPr/>
          </p:nvSpPr>
          <p:spPr>
            <a:xfrm flipH="1">
              <a:off x="7467600" y="2209800"/>
              <a:ext cx="381000" cy="914400"/>
            </a:xfrm>
            <a:custGeom>
              <a:avLst/>
              <a:gdLst>
                <a:gd name="connsiteX0" fmla="*/ 320040 w 320040"/>
                <a:gd name="connsiteY0" fmla="*/ 0 h 969264"/>
                <a:gd name="connsiteX1" fmla="*/ 237744 w 320040"/>
                <a:gd name="connsiteY1" fmla="*/ 18288 h 969264"/>
                <a:gd name="connsiteX2" fmla="*/ 182880 w 320040"/>
                <a:gd name="connsiteY2" fmla="*/ 54864 h 969264"/>
                <a:gd name="connsiteX3" fmla="*/ 164592 w 320040"/>
                <a:gd name="connsiteY3" fmla="*/ 82296 h 969264"/>
                <a:gd name="connsiteX4" fmla="*/ 137160 w 320040"/>
                <a:gd name="connsiteY4" fmla="*/ 100584 h 969264"/>
                <a:gd name="connsiteX5" fmla="*/ 118872 w 320040"/>
                <a:gd name="connsiteY5" fmla="*/ 137160 h 969264"/>
                <a:gd name="connsiteX6" fmla="*/ 91440 w 320040"/>
                <a:gd name="connsiteY6" fmla="*/ 164592 h 969264"/>
                <a:gd name="connsiteX7" fmla="*/ 45720 w 320040"/>
                <a:gd name="connsiteY7" fmla="*/ 219456 h 969264"/>
                <a:gd name="connsiteX8" fmla="*/ 36576 w 320040"/>
                <a:gd name="connsiteY8" fmla="*/ 246888 h 969264"/>
                <a:gd name="connsiteX9" fmla="*/ 27432 w 320040"/>
                <a:gd name="connsiteY9" fmla="*/ 283464 h 969264"/>
                <a:gd name="connsiteX10" fmla="*/ 9144 w 320040"/>
                <a:gd name="connsiteY10" fmla="*/ 320040 h 969264"/>
                <a:gd name="connsiteX11" fmla="*/ 0 w 320040"/>
                <a:gd name="connsiteY11" fmla="*/ 347472 h 969264"/>
                <a:gd name="connsiteX12" fmla="*/ 9144 w 320040"/>
                <a:gd name="connsiteY12" fmla="*/ 658368 h 969264"/>
                <a:gd name="connsiteX13" fmla="*/ 18288 w 320040"/>
                <a:gd name="connsiteY13" fmla="*/ 685800 h 969264"/>
                <a:gd name="connsiteX14" fmla="*/ 36576 w 320040"/>
                <a:gd name="connsiteY14" fmla="*/ 713232 h 969264"/>
                <a:gd name="connsiteX15" fmla="*/ 54864 w 320040"/>
                <a:gd name="connsiteY15" fmla="*/ 749808 h 969264"/>
                <a:gd name="connsiteX16" fmla="*/ 82296 w 320040"/>
                <a:gd name="connsiteY16" fmla="*/ 777240 h 969264"/>
                <a:gd name="connsiteX17" fmla="*/ 118872 w 320040"/>
                <a:gd name="connsiteY17" fmla="*/ 832104 h 969264"/>
                <a:gd name="connsiteX18" fmla="*/ 137160 w 320040"/>
                <a:gd name="connsiteY18" fmla="*/ 859536 h 969264"/>
                <a:gd name="connsiteX19" fmla="*/ 164592 w 320040"/>
                <a:gd name="connsiteY19" fmla="*/ 877824 h 969264"/>
                <a:gd name="connsiteX20" fmla="*/ 210312 w 320040"/>
                <a:gd name="connsiteY20" fmla="*/ 923544 h 969264"/>
                <a:gd name="connsiteX21" fmla="*/ 228600 w 320040"/>
                <a:gd name="connsiteY21" fmla="*/ 950976 h 969264"/>
                <a:gd name="connsiteX22" fmla="*/ 283464 w 320040"/>
                <a:gd name="connsiteY22" fmla="*/ 969264 h 96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 h="969264">
                  <a:moveTo>
                    <a:pt x="320040" y="0"/>
                  </a:moveTo>
                  <a:cubicBezTo>
                    <a:pt x="305154" y="2481"/>
                    <a:pt x="257039" y="7569"/>
                    <a:pt x="237744" y="18288"/>
                  </a:cubicBezTo>
                  <a:cubicBezTo>
                    <a:pt x="218531" y="28962"/>
                    <a:pt x="182880" y="54864"/>
                    <a:pt x="182880" y="54864"/>
                  </a:cubicBezTo>
                  <a:cubicBezTo>
                    <a:pt x="176784" y="64008"/>
                    <a:pt x="172363" y="74525"/>
                    <a:pt x="164592" y="82296"/>
                  </a:cubicBezTo>
                  <a:cubicBezTo>
                    <a:pt x="156821" y="90067"/>
                    <a:pt x="144195" y="92141"/>
                    <a:pt x="137160" y="100584"/>
                  </a:cubicBezTo>
                  <a:cubicBezTo>
                    <a:pt x="128434" y="111056"/>
                    <a:pt x="126795" y="126068"/>
                    <a:pt x="118872" y="137160"/>
                  </a:cubicBezTo>
                  <a:cubicBezTo>
                    <a:pt x="111356" y="147683"/>
                    <a:pt x="99719" y="154658"/>
                    <a:pt x="91440" y="164592"/>
                  </a:cubicBezTo>
                  <a:cubicBezTo>
                    <a:pt x="27787" y="240975"/>
                    <a:pt x="125863" y="139313"/>
                    <a:pt x="45720" y="219456"/>
                  </a:cubicBezTo>
                  <a:cubicBezTo>
                    <a:pt x="42672" y="228600"/>
                    <a:pt x="39224" y="237620"/>
                    <a:pt x="36576" y="246888"/>
                  </a:cubicBezTo>
                  <a:cubicBezTo>
                    <a:pt x="33124" y="258972"/>
                    <a:pt x="31845" y="271697"/>
                    <a:pt x="27432" y="283464"/>
                  </a:cubicBezTo>
                  <a:cubicBezTo>
                    <a:pt x="22646" y="296227"/>
                    <a:pt x="14514" y="307511"/>
                    <a:pt x="9144" y="320040"/>
                  </a:cubicBezTo>
                  <a:cubicBezTo>
                    <a:pt x="5347" y="328899"/>
                    <a:pt x="3048" y="338328"/>
                    <a:pt x="0" y="347472"/>
                  </a:cubicBezTo>
                  <a:cubicBezTo>
                    <a:pt x="3048" y="451104"/>
                    <a:pt x="3548" y="554842"/>
                    <a:pt x="9144" y="658368"/>
                  </a:cubicBezTo>
                  <a:cubicBezTo>
                    <a:pt x="9664" y="667993"/>
                    <a:pt x="13977" y="677179"/>
                    <a:pt x="18288" y="685800"/>
                  </a:cubicBezTo>
                  <a:cubicBezTo>
                    <a:pt x="23203" y="695630"/>
                    <a:pt x="31124" y="703690"/>
                    <a:pt x="36576" y="713232"/>
                  </a:cubicBezTo>
                  <a:cubicBezTo>
                    <a:pt x="43339" y="725067"/>
                    <a:pt x="46941" y="738716"/>
                    <a:pt x="54864" y="749808"/>
                  </a:cubicBezTo>
                  <a:cubicBezTo>
                    <a:pt x="62380" y="760331"/>
                    <a:pt x="74357" y="767032"/>
                    <a:pt x="82296" y="777240"/>
                  </a:cubicBezTo>
                  <a:cubicBezTo>
                    <a:pt x="95790" y="794590"/>
                    <a:pt x="106680" y="813816"/>
                    <a:pt x="118872" y="832104"/>
                  </a:cubicBezTo>
                  <a:lnTo>
                    <a:pt x="137160" y="859536"/>
                  </a:lnTo>
                  <a:cubicBezTo>
                    <a:pt x="143256" y="868680"/>
                    <a:pt x="155448" y="871728"/>
                    <a:pt x="164592" y="877824"/>
                  </a:cubicBezTo>
                  <a:cubicBezTo>
                    <a:pt x="213360" y="950976"/>
                    <a:pt x="149352" y="862584"/>
                    <a:pt x="210312" y="923544"/>
                  </a:cubicBezTo>
                  <a:cubicBezTo>
                    <a:pt x="218083" y="931315"/>
                    <a:pt x="219281" y="945151"/>
                    <a:pt x="228600" y="950976"/>
                  </a:cubicBezTo>
                  <a:cubicBezTo>
                    <a:pt x="244947" y="961193"/>
                    <a:pt x="283464" y="969264"/>
                    <a:pt x="283464" y="96926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3" name="Group 245"/>
            <p:cNvGrpSpPr/>
            <p:nvPr/>
          </p:nvGrpSpPr>
          <p:grpSpPr>
            <a:xfrm>
              <a:off x="5715000" y="2496312"/>
              <a:ext cx="768096" cy="301752"/>
              <a:chOff x="5916168" y="2496312"/>
              <a:chExt cx="768096" cy="301752"/>
            </a:xfrm>
          </p:grpSpPr>
          <p:sp>
            <p:nvSpPr>
              <p:cNvPr id="231" name="Freeform 230"/>
              <p:cNvSpPr/>
              <p:nvPr/>
            </p:nvSpPr>
            <p:spPr>
              <a:xfrm>
                <a:off x="5916168" y="2496312"/>
                <a:ext cx="667512" cy="239835"/>
              </a:xfrm>
              <a:custGeom>
                <a:avLst/>
                <a:gdLst>
                  <a:gd name="connsiteX0" fmla="*/ 0 w 667512"/>
                  <a:gd name="connsiteY0" fmla="*/ 0 h 239835"/>
                  <a:gd name="connsiteX1" fmla="*/ 100584 w 667512"/>
                  <a:gd name="connsiteY1" fmla="*/ 27432 h 239835"/>
                  <a:gd name="connsiteX2" fmla="*/ 128016 w 667512"/>
                  <a:gd name="connsiteY2" fmla="*/ 45720 h 239835"/>
                  <a:gd name="connsiteX3" fmla="*/ 155448 w 667512"/>
                  <a:gd name="connsiteY3" fmla="*/ 73152 h 239835"/>
                  <a:gd name="connsiteX4" fmla="*/ 219456 w 667512"/>
                  <a:gd name="connsiteY4" fmla="*/ 109728 h 239835"/>
                  <a:gd name="connsiteX5" fmla="*/ 274320 w 667512"/>
                  <a:gd name="connsiteY5" fmla="*/ 146304 h 239835"/>
                  <a:gd name="connsiteX6" fmla="*/ 329184 w 667512"/>
                  <a:gd name="connsiteY6" fmla="*/ 182880 h 239835"/>
                  <a:gd name="connsiteX7" fmla="*/ 365760 w 667512"/>
                  <a:gd name="connsiteY7" fmla="*/ 201168 h 239835"/>
                  <a:gd name="connsiteX8" fmla="*/ 420624 w 667512"/>
                  <a:gd name="connsiteY8" fmla="*/ 228600 h 239835"/>
                  <a:gd name="connsiteX9" fmla="*/ 667512 w 667512"/>
                  <a:gd name="connsiteY9" fmla="*/ 237744 h 2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7512" h="239835">
                    <a:moveTo>
                      <a:pt x="0" y="0"/>
                    </a:moveTo>
                    <a:cubicBezTo>
                      <a:pt x="82503" y="20626"/>
                      <a:pt x="49307" y="10340"/>
                      <a:pt x="100584" y="27432"/>
                    </a:cubicBezTo>
                    <a:cubicBezTo>
                      <a:pt x="109728" y="33528"/>
                      <a:pt x="119573" y="38685"/>
                      <a:pt x="128016" y="45720"/>
                    </a:cubicBezTo>
                    <a:cubicBezTo>
                      <a:pt x="137950" y="53999"/>
                      <a:pt x="144925" y="65636"/>
                      <a:pt x="155448" y="73152"/>
                    </a:cubicBezTo>
                    <a:cubicBezTo>
                      <a:pt x="218053" y="117870"/>
                      <a:pt x="167622" y="66533"/>
                      <a:pt x="219456" y="109728"/>
                    </a:cubicBezTo>
                    <a:cubicBezTo>
                      <a:pt x="265119" y="147781"/>
                      <a:pt x="226111" y="130234"/>
                      <a:pt x="274320" y="146304"/>
                    </a:cubicBezTo>
                    <a:cubicBezTo>
                      <a:pt x="317445" y="189429"/>
                      <a:pt x="282867" y="163030"/>
                      <a:pt x="329184" y="182880"/>
                    </a:cubicBezTo>
                    <a:cubicBezTo>
                      <a:pt x="341713" y="188250"/>
                      <a:pt x="353925" y="194405"/>
                      <a:pt x="365760" y="201168"/>
                    </a:cubicBezTo>
                    <a:cubicBezTo>
                      <a:pt x="387337" y="213497"/>
                      <a:pt x="394936" y="225896"/>
                      <a:pt x="420624" y="228600"/>
                    </a:cubicBezTo>
                    <a:cubicBezTo>
                      <a:pt x="527360" y="239835"/>
                      <a:pt x="568175" y="237744"/>
                      <a:pt x="667512" y="23774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 name="Freeform 231"/>
              <p:cNvSpPr/>
              <p:nvPr/>
            </p:nvSpPr>
            <p:spPr>
              <a:xfrm>
                <a:off x="6574536" y="2651760"/>
                <a:ext cx="64008" cy="100584"/>
              </a:xfrm>
              <a:custGeom>
                <a:avLst/>
                <a:gdLst>
                  <a:gd name="connsiteX0" fmla="*/ 0 w 64008"/>
                  <a:gd name="connsiteY0" fmla="*/ 100584 h 100584"/>
                  <a:gd name="connsiteX1" fmla="*/ 45720 w 64008"/>
                  <a:gd name="connsiteY1" fmla="*/ 27432 h 100584"/>
                  <a:gd name="connsiteX2" fmla="*/ 64008 w 64008"/>
                  <a:gd name="connsiteY2" fmla="*/ 0 h 100584"/>
                </a:gdLst>
                <a:ahLst/>
                <a:cxnLst>
                  <a:cxn ang="0">
                    <a:pos x="connsiteX0" y="connsiteY0"/>
                  </a:cxn>
                  <a:cxn ang="0">
                    <a:pos x="connsiteX1" y="connsiteY1"/>
                  </a:cxn>
                  <a:cxn ang="0">
                    <a:pos x="connsiteX2" y="connsiteY2"/>
                  </a:cxn>
                </a:cxnLst>
                <a:rect l="l" t="t" r="r" b="b"/>
                <a:pathLst>
                  <a:path w="64008" h="100584">
                    <a:moveTo>
                      <a:pt x="0" y="100584"/>
                    </a:moveTo>
                    <a:cubicBezTo>
                      <a:pt x="21763" y="35294"/>
                      <a:pt x="2248" y="56413"/>
                      <a:pt x="45720" y="27432"/>
                    </a:cubicBezTo>
                    <a:lnTo>
                      <a:pt x="64008" y="0"/>
                    </a:ln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 name="Freeform 232"/>
              <p:cNvSpPr/>
              <p:nvPr/>
            </p:nvSpPr>
            <p:spPr>
              <a:xfrm>
                <a:off x="6574536" y="2743200"/>
                <a:ext cx="109728" cy="54864"/>
              </a:xfrm>
              <a:custGeom>
                <a:avLst/>
                <a:gdLst>
                  <a:gd name="connsiteX0" fmla="*/ 0 w 109728"/>
                  <a:gd name="connsiteY0" fmla="*/ 0 h 54864"/>
                  <a:gd name="connsiteX1" fmla="*/ 36576 w 109728"/>
                  <a:gd name="connsiteY1" fmla="*/ 45720 h 54864"/>
                  <a:gd name="connsiteX2" fmla="*/ 109728 w 109728"/>
                  <a:gd name="connsiteY2" fmla="*/ 54864 h 54864"/>
                </a:gdLst>
                <a:ahLst/>
                <a:cxnLst>
                  <a:cxn ang="0">
                    <a:pos x="connsiteX0" y="connsiteY0"/>
                  </a:cxn>
                  <a:cxn ang="0">
                    <a:pos x="connsiteX1" y="connsiteY1"/>
                  </a:cxn>
                  <a:cxn ang="0">
                    <a:pos x="connsiteX2" y="connsiteY2"/>
                  </a:cxn>
                </a:cxnLst>
                <a:rect l="l" t="t" r="r" b="b"/>
                <a:pathLst>
                  <a:path w="109728" h="54864">
                    <a:moveTo>
                      <a:pt x="0" y="0"/>
                    </a:moveTo>
                    <a:cubicBezTo>
                      <a:pt x="8128" y="24384"/>
                      <a:pt x="6245" y="37448"/>
                      <a:pt x="36576" y="45720"/>
                    </a:cubicBezTo>
                    <a:cubicBezTo>
                      <a:pt x="60284" y="52186"/>
                      <a:pt x="109728" y="54864"/>
                      <a:pt x="109728" y="5486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Freeform 233"/>
              <p:cNvSpPr/>
              <p:nvPr/>
            </p:nvSpPr>
            <p:spPr>
              <a:xfrm>
                <a:off x="6565392" y="2727309"/>
                <a:ext cx="118872" cy="34179"/>
              </a:xfrm>
              <a:custGeom>
                <a:avLst/>
                <a:gdLst>
                  <a:gd name="connsiteX0" fmla="*/ 0 w 118872"/>
                  <a:gd name="connsiteY0" fmla="*/ 34179 h 34179"/>
                  <a:gd name="connsiteX1" fmla="*/ 27432 w 118872"/>
                  <a:gd name="connsiteY1" fmla="*/ 15891 h 34179"/>
                  <a:gd name="connsiteX2" fmla="*/ 118872 w 118872"/>
                  <a:gd name="connsiteY2" fmla="*/ 6747 h 34179"/>
                </a:gdLst>
                <a:ahLst/>
                <a:cxnLst>
                  <a:cxn ang="0">
                    <a:pos x="connsiteX0" y="connsiteY0"/>
                  </a:cxn>
                  <a:cxn ang="0">
                    <a:pos x="connsiteX1" y="connsiteY1"/>
                  </a:cxn>
                  <a:cxn ang="0">
                    <a:pos x="connsiteX2" y="connsiteY2"/>
                  </a:cxn>
                </a:cxnLst>
                <a:rect l="l" t="t" r="r" b="b"/>
                <a:pathLst>
                  <a:path w="118872" h="34179">
                    <a:moveTo>
                      <a:pt x="0" y="34179"/>
                    </a:moveTo>
                    <a:cubicBezTo>
                      <a:pt x="9144" y="28083"/>
                      <a:pt x="17602" y="20806"/>
                      <a:pt x="27432" y="15891"/>
                    </a:cubicBezTo>
                    <a:cubicBezTo>
                      <a:pt x="59214" y="0"/>
                      <a:pt x="80402" y="6747"/>
                      <a:pt x="118872" y="6747"/>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18" name="Freeform 217"/>
            <p:cNvSpPr/>
            <p:nvPr/>
          </p:nvSpPr>
          <p:spPr>
            <a:xfrm flipH="1">
              <a:off x="5257800" y="2349746"/>
              <a:ext cx="381000" cy="685800"/>
            </a:xfrm>
            <a:custGeom>
              <a:avLst/>
              <a:gdLst>
                <a:gd name="connsiteX0" fmla="*/ 0 w 602925"/>
                <a:gd name="connsiteY0" fmla="*/ 40074 h 863034"/>
                <a:gd name="connsiteX1" fmla="*/ 36576 w 602925"/>
                <a:gd name="connsiteY1" fmla="*/ 21786 h 863034"/>
                <a:gd name="connsiteX2" fmla="*/ 210312 w 602925"/>
                <a:gd name="connsiteY2" fmla="*/ 21786 h 863034"/>
                <a:gd name="connsiteX3" fmla="*/ 320040 w 602925"/>
                <a:gd name="connsiteY3" fmla="*/ 85794 h 863034"/>
                <a:gd name="connsiteX4" fmla="*/ 393192 w 602925"/>
                <a:gd name="connsiteY4" fmla="*/ 104082 h 863034"/>
                <a:gd name="connsiteX5" fmla="*/ 429768 w 602925"/>
                <a:gd name="connsiteY5" fmla="*/ 122370 h 863034"/>
                <a:gd name="connsiteX6" fmla="*/ 493776 w 602925"/>
                <a:gd name="connsiteY6" fmla="*/ 168090 h 863034"/>
                <a:gd name="connsiteX7" fmla="*/ 548640 w 602925"/>
                <a:gd name="connsiteY7" fmla="*/ 232098 h 863034"/>
                <a:gd name="connsiteX8" fmla="*/ 585216 w 602925"/>
                <a:gd name="connsiteY8" fmla="*/ 250386 h 863034"/>
                <a:gd name="connsiteX9" fmla="*/ 594360 w 602925"/>
                <a:gd name="connsiteY9" fmla="*/ 296106 h 863034"/>
                <a:gd name="connsiteX10" fmla="*/ 576072 w 602925"/>
                <a:gd name="connsiteY10" fmla="*/ 570426 h 863034"/>
                <a:gd name="connsiteX11" fmla="*/ 566928 w 602925"/>
                <a:gd name="connsiteY11" fmla="*/ 597858 h 863034"/>
                <a:gd name="connsiteX12" fmla="*/ 557784 w 602925"/>
                <a:gd name="connsiteY12" fmla="*/ 634434 h 863034"/>
                <a:gd name="connsiteX13" fmla="*/ 502920 w 602925"/>
                <a:gd name="connsiteY13" fmla="*/ 725874 h 863034"/>
                <a:gd name="connsiteX14" fmla="*/ 438912 w 602925"/>
                <a:gd name="connsiteY14" fmla="*/ 753306 h 863034"/>
                <a:gd name="connsiteX15" fmla="*/ 402336 w 602925"/>
                <a:gd name="connsiteY15" fmla="*/ 789882 h 863034"/>
                <a:gd name="connsiteX16" fmla="*/ 338328 w 602925"/>
                <a:gd name="connsiteY16" fmla="*/ 853890 h 863034"/>
                <a:gd name="connsiteX17" fmla="*/ 338328 w 602925"/>
                <a:gd name="connsiteY17" fmla="*/ 863034 h 86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2925" h="863034">
                  <a:moveTo>
                    <a:pt x="0" y="40074"/>
                  </a:moveTo>
                  <a:cubicBezTo>
                    <a:pt x="12192" y="33978"/>
                    <a:pt x="23813" y="26572"/>
                    <a:pt x="36576" y="21786"/>
                  </a:cubicBezTo>
                  <a:cubicBezTo>
                    <a:pt x="94673" y="0"/>
                    <a:pt x="144228" y="17380"/>
                    <a:pt x="210312" y="21786"/>
                  </a:cubicBezTo>
                  <a:lnTo>
                    <a:pt x="320040" y="85794"/>
                  </a:lnTo>
                  <a:cubicBezTo>
                    <a:pt x="341751" y="98459"/>
                    <a:pt x="370711" y="92842"/>
                    <a:pt x="393192" y="104082"/>
                  </a:cubicBezTo>
                  <a:cubicBezTo>
                    <a:pt x="405384" y="110178"/>
                    <a:pt x="418268" y="115052"/>
                    <a:pt x="429768" y="122370"/>
                  </a:cubicBezTo>
                  <a:cubicBezTo>
                    <a:pt x="451889" y="136447"/>
                    <a:pt x="474287" y="150550"/>
                    <a:pt x="493776" y="168090"/>
                  </a:cubicBezTo>
                  <a:cubicBezTo>
                    <a:pt x="541804" y="211315"/>
                    <a:pt x="499539" y="197026"/>
                    <a:pt x="548640" y="232098"/>
                  </a:cubicBezTo>
                  <a:cubicBezTo>
                    <a:pt x="559732" y="240021"/>
                    <a:pt x="573024" y="244290"/>
                    <a:pt x="585216" y="250386"/>
                  </a:cubicBezTo>
                  <a:cubicBezTo>
                    <a:pt x="588264" y="265626"/>
                    <a:pt x="594360" y="280564"/>
                    <a:pt x="594360" y="296106"/>
                  </a:cubicBezTo>
                  <a:cubicBezTo>
                    <a:pt x="594360" y="423170"/>
                    <a:pt x="602925" y="476440"/>
                    <a:pt x="576072" y="570426"/>
                  </a:cubicBezTo>
                  <a:cubicBezTo>
                    <a:pt x="573424" y="579694"/>
                    <a:pt x="569576" y="588590"/>
                    <a:pt x="566928" y="597858"/>
                  </a:cubicBezTo>
                  <a:cubicBezTo>
                    <a:pt x="563476" y="609942"/>
                    <a:pt x="562197" y="622667"/>
                    <a:pt x="557784" y="634434"/>
                  </a:cubicBezTo>
                  <a:cubicBezTo>
                    <a:pt x="545734" y="666568"/>
                    <a:pt x="521150" y="698530"/>
                    <a:pt x="502920" y="725874"/>
                  </a:cubicBezTo>
                  <a:cubicBezTo>
                    <a:pt x="490290" y="744818"/>
                    <a:pt x="457265" y="748718"/>
                    <a:pt x="438912" y="753306"/>
                  </a:cubicBezTo>
                  <a:cubicBezTo>
                    <a:pt x="426720" y="765498"/>
                    <a:pt x="415223" y="778427"/>
                    <a:pt x="402336" y="789882"/>
                  </a:cubicBezTo>
                  <a:cubicBezTo>
                    <a:pt x="366957" y="821330"/>
                    <a:pt x="356787" y="816972"/>
                    <a:pt x="338328" y="853890"/>
                  </a:cubicBezTo>
                  <a:cubicBezTo>
                    <a:pt x="336965" y="856616"/>
                    <a:pt x="338328" y="859986"/>
                    <a:pt x="338328" y="86303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 name="Smiley Face 218"/>
            <p:cNvSpPr/>
            <p:nvPr/>
          </p:nvSpPr>
          <p:spPr>
            <a:xfrm>
              <a:off x="5334000" y="1435346"/>
              <a:ext cx="685800" cy="685800"/>
            </a:xfrm>
            <a:prstGeom prst="smileyFac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Isosceles Triangle 219"/>
            <p:cNvSpPr/>
            <p:nvPr/>
          </p:nvSpPr>
          <p:spPr>
            <a:xfrm>
              <a:off x="5105400" y="2121146"/>
              <a:ext cx="1219200" cy="1295400"/>
            </a:xfrm>
            <a:prstGeom prst="triangle">
              <a:avLst/>
            </a:prstGeom>
            <a:gradFill flip="none" rotWithShape="1">
              <a:gsLst>
                <a:gs pos="0">
                  <a:srgbClr val="F319E3">
                    <a:tint val="66000"/>
                    <a:satMod val="160000"/>
                  </a:srgbClr>
                </a:gs>
                <a:gs pos="50000">
                  <a:srgbClr val="F319E3">
                    <a:tint val="44500"/>
                    <a:satMod val="160000"/>
                  </a:srgbClr>
                </a:gs>
                <a:gs pos="100000">
                  <a:srgbClr val="F319E3">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220"/>
            <p:cNvSpPr/>
            <p:nvPr/>
          </p:nvSpPr>
          <p:spPr>
            <a:xfrm>
              <a:off x="4724400" y="1282946"/>
              <a:ext cx="990600" cy="1143000"/>
            </a:xfrm>
            <a:custGeom>
              <a:avLst/>
              <a:gdLst>
                <a:gd name="connsiteX0" fmla="*/ 1435608 w 1472184"/>
                <a:gd name="connsiteY0" fmla="*/ 9144 h 1225296"/>
                <a:gd name="connsiteX1" fmla="*/ 1197864 w 1472184"/>
                <a:gd name="connsiteY1" fmla="*/ 27432 h 1225296"/>
                <a:gd name="connsiteX2" fmla="*/ 1161288 w 1472184"/>
                <a:gd name="connsiteY2" fmla="*/ 36576 h 1225296"/>
                <a:gd name="connsiteX3" fmla="*/ 1097280 w 1472184"/>
                <a:gd name="connsiteY3" fmla="*/ 45720 h 1225296"/>
                <a:gd name="connsiteX4" fmla="*/ 1042416 w 1472184"/>
                <a:gd name="connsiteY4" fmla="*/ 82296 h 1225296"/>
                <a:gd name="connsiteX5" fmla="*/ 987552 w 1472184"/>
                <a:gd name="connsiteY5" fmla="*/ 118872 h 1225296"/>
                <a:gd name="connsiteX6" fmla="*/ 960120 w 1472184"/>
                <a:gd name="connsiteY6" fmla="*/ 146304 h 1225296"/>
                <a:gd name="connsiteX7" fmla="*/ 932688 w 1472184"/>
                <a:gd name="connsiteY7" fmla="*/ 164592 h 1225296"/>
                <a:gd name="connsiteX8" fmla="*/ 905256 w 1472184"/>
                <a:gd name="connsiteY8" fmla="*/ 201168 h 1225296"/>
                <a:gd name="connsiteX9" fmla="*/ 877824 w 1472184"/>
                <a:gd name="connsiteY9" fmla="*/ 228600 h 1225296"/>
                <a:gd name="connsiteX10" fmla="*/ 822960 w 1472184"/>
                <a:gd name="connsiteY10" fmla="*/ 320040 h 1225296"/>
                <a:gd name="connsiteX11" fmla="*/ 813816 w 1472184"/>
                <a:gd name="connsiteY11" fmla="*/ 347472 h 1225296"/>
                <a:gd name="connsiteX12" fmla="*/ 795528 w 1472184"/>
                <a:gd name="connsiteY12" fmla="*/ 374904 h 1225296"/>
                <a:gd name="connsiteX13" fmla="*/ 786384 w 1472184"/>
                <a:gd name="connsiteY13" fmla="*/ 402336 h 1225296"/>
                <a:gd name="connsiteX14" fmla="*/ 768096 w 1472184"/>
                <a:gd name="connsiteY14" fmla="*/ 429768 h 1225296"/>
                <a:gd name="connsiteX15" fmla="*/ 749808 w 1472184"/>
                <a:gd name="connsiteY15" fmla="*/ 493776 h 1225296"/>
                <a:gd name="connsiteX16" fmla="*/ 731520 w 1472184"/>
                <a:gd name="connsiteY16" fmla="*/ 530352 h 1225296"/>
                <a:gd name="connsiteX17" fmla="*/ 722376 w 1472184"/>
                <a:gd name="connsiteY17" fmla="*/ 557784 h 1225296"/>
                <a:gd name="connsiteX18" fmla="*/ 704088 w 1472184"/>
                <a:gd name="connsiteY18" fmla="*/ 594360 h 1225296"/>
                <a:gd name="connsiteX19" fmla="*/ 694944 w 1472184"/>
                <a:gd name="connsiteY19" fmla="*/ 621792 h 1225296"/>
                <a:gd name="connsiteX20" fmla="*/ 658368 w 1472184"/>
                <a:gd name="connsiteY20" fmla="*/ 685800 h 1225296"/>
                <a:gd name="connsiteX21" fmla="*/ 630936 w 1472184"/>
                <a:gd name="connsiteY21" fmla="*/ 740664 h 1225296"/>
                <a:gd name="connsiteX22" fmla="*/ 585216 w 1472184"/>
                <a:gd name="connsiteY22" fmla="*/ 822960 h 1225296"/>
                <a:gd name="connsiteX23" fmla="*/ 576072 w 1472184"/>
                <a:gd name="connsiteY23" fmla="*/ 850392 h 1225296"/>
                <a:gd name="connsiteX24" fmla="*/ 539496 w 1472184"/>
                <a:gd name="connsiteY24" fmla="*/ 914400 h 1225296"/>
                <a:gd name="connsiteX25" fmla="*/ 530352 w 1472184"/>
                <a:gd name="connsiteY25" fmla="*/ 941832 h 1225296"/>
                <a:gd name="connsiteX26" fmla="*/ 512064 w 1472184"/>
                <a:gd name="connsiteY26" fmla="*/ 969264 h 1225296"/>
                <a:gd name="connsiteX27" fmla="*/ 493776 w 1472184"/>
                <a:gd name="connsiteY27" fmla="*/ 1024128 h 1225296"/>
                <a:gd name="connsiteX28" fmla="*/ 484632 w 1472184"/>
                <a:gd name="connsiteY28" fmla="*/ 1051560 h 1225296"/>
                <a:gd name="connsiteX29" fmla="*/ 438912 w 1472184"/>
                <a:gd name="connsiteY29" fmla="*/ 1097280 h 1225296"/>
                <a:gd name="connsiteX30" fmla="*/ 393192 w 1472184"/>
                <a:gd name="connsiteY30" fmla="*/ 1152144 h 1225296"/>
                <a:gd name="connsiteX31" fmla="*/ 365760 w 1472184"/>
                <a:gd name="connsiteY31" fmla="*/ 1170432 h 1225296"/>
                <a:gd name="connsiteX32" fmla="*/ 338328 w 1472184"/>
                <a:gd name="connsiteY32" fmla="*/ 1225296 h 1225296"/>
                <a:gd name="connsiteX33" fmla="*/ 320040 w 1472184"/>
                <a:gd name="connsiteY33" fmla="*/ 1197864 h 1225296"/>
                <a:gd name="connsiteX34" fmla="*/ 301752 w 1472184"/>
                <a:gd name="connsiteY34" fmla="*/ 1143000 h 1225296"/>
                <a:gd name="connsiteX35" fmla="*/ 274320 w 1472184"/>
                <a:gd name="connsiteY35" fmla="*/ 1115568 h 1225296"/>
                <a:gd name="connsiteX36" fmla="*/ 237744 w 1472184"/>
                <a:gd name="connsiteY36" fmla="*/ 1060704 h 1225296"/>
                <a:gd name="connsiteX37" fmla="*/ 192024 w 1472184"/>
                <a:gd name="connsiteY37" fmla="*/ 1005840 h 1225296"/>
                <a:gd name="connsiteX38" fmla="*/ 137160 w 1472184"/>
                <a:gd name="connsiteY38" fmla="*/ 941832 h 1225296"/>
                <a:gd name="connsiteX39" fmla="*/ 73152 w 1472184"/>
                <a:gd name="connsiteY39" fmla="*/ 896112 h 1225296"/>
                <a:gd name="connsiteX40" fmla="*/ 54864 w 1472184"/>
                <a:gd name="connsiteY40" fmla="*/ 868680 h 1225296"/>
                <a:gd name="connsiteX41" fmla="*/ 27432 w 1472184"/>
                <a:gd name="connsiteY41" fmla="*/ 850392 h 1225296"/>
                <a:gd name="connsiteX42" fmla="*/ 0 w 1472184"/>
                <a:gd name="connsiteY42" fmla="*/ 822960 h 1225296"/>
                <a:gd name="connsiteX43" fmla="*/ 54864 w 1472184"/>
                <a:gd name="connsiteY43" fmla="*/ 786384 h 1225296"/>
                <a:gd name="connsiteX44" fmla="*/ 91440 w 1472184"/>
                <a:gd name="connsiteY44" fmla="*/ 777240 h 1225296"/>
                <a:gd name="connsiteX45" fmla="*/ 292608 w 1472184"/>
                <a:gd name="connsiteY45" fmla="*/ 768096 h 1225296"/>
                <a:gd name="connsiteX46" fmla="*/ 374904 w 1472184"/>
                <a:gd name="connsiteY46" fmla="*/ 758952 h 1225296"/>
                <a:gd name="connsiteX47" fmla="*/ 448056 w 1472184"/>
                <a:gd name="connsiteY47" fmla="*/ 740664 h 1225296"/>
                <a:gd name="connsiteX48" fmla="*/ 502920 w 1472184"/>
                <a:gd name="connsiteY48" fmla="*/ 713232 h 1225296"/>
                <a:gd name="connsiteX49" fmla="*/ 530352 w 1472184"/>
                <a:gd name="connsiteY49" fmla="*/ 694944 h 1225296"/>
                <a:gd name="connsiteX50" fmla="*/ 539496 w 1472184"/>
                <a:gd name="connsiteY50" fmla="*/ 667512 h 1225296"/>
                <a:gd name="connsiteX51" fmla="*/ 594360 w 1472184"/>
                <a:gd name="connsiteY51" fmla="*/ 640080 h 1225296"/>
                <a:gd name="connsiteX52" fmla="*/ 649224 w 1472184"/>
                <a:gd name="connsiteY52" fmla="*/ 603504 h 1225296"/>
                <a:gd name="connsiteX53" fmla="*/ 676656 w 1472184"/>
                <a:gd name="connsiteY53" fmla="*/ 594360 h 1225296"/>
                <a:gd name="connsiteX54" fmla="*/ 740664 w 1472184"/>
                <a:gd name="connsiteY54" fmla="*/ 585216 h 1225296"/>
                <a:gd name="connsiteX55" fmla="*/ 786384 w 1472184"/>
                <a:gd name="connsiteY55" fmla="*/ 576072 h 1225296"/>
                <a:gd name="connsiteX56" fmla="*/ 822960 w 1472184"/>
                <a:gd name="connsiteY56" fmla="*/ 566928 h 1225296"/>
                <a:gd name="connsiteX57" fmla="*/ 868680 w 1472184"/>
                <a:gd name="connsiteY57" fmla="*/ 557784 h 1225296"/>
                <a:gd name="connsiteX58" fmla="*/ 923544 w 1472184"/>
                <a:gd name="connsiteY58" fmla="*/ 539496 h 1225296"/>
                <a:gd name="connsiteX59" fmla="*/ 950976 w 1472184"/>
                <a:gd name="connsiteY59" fmla="*/ 530352 h 1225296"/>
                <a:gd name="connsiteX60" fmla="*/ 1014984 w 1472184"/>
                <a:gd name="connsiteY60" fmla="*/ 512064 h 1225296"/>
                <a:gd name="connsiteX61" fmla="*/ 1069848 w 1472184"/>
                <a:gd name="connsiteY61" fmla="*/ 475488 h 1225296"/>
                <a:gd name="connsiteX62" fmla="*/ 1106424 w 1472184"/>
                <a:gd name="connsiteY62" fmla="*/ 457200 h 1225296"/>
                <a:gd name="connsiteX63" fmla="*/ 1133856 w 1472184"/>
                <a:gd name="connsiteY63" fmla="*/ 429768 h 1225296"/>
                <a:gd name="connsiteX64" fmla="*/ 1197864 w 1472184"/>
                <a:gd name="connsiteY64" fmla="*/ 393192 h 1225296"/>
                <a:gd name="connsiteX65" fmla="*/ 1261872 w 1472184"/>
                <a:gd name="connsiteY65" fmla="*/ 310896 h 1225296"/>
                <a:gd name="connsiteX66" fmla="*/ 1289304 w 1472184"/>
                <a:gd name="connsiteY66" fmla="*/ 301752 h 1225296"/>
                <a:gd name="connsiteX67" fmla="*/ 1316736 w 1472184"/>
                <a:gd name="connsiteY67" fmla="*/ 274320 h 1225296"/>
                <a:gd name="connsiteX68" fmla="*/ 1335024 w 1472184"/>
                <a:gd name="connsiteY68" fmla="*/ 201168 h 1225296"/>
                <a:gd name="connsiteX69" fmla="*/ 1371600 w 1472184"/>
                <a:gd name="connsiteY69" fmla="*/ 164592 h 1225296"/>
                <a:gd name="connsiteX70" fmla="*/ 1417320 w 1472184"/>
                <a:gd name="connsiteY70" fmla="*/ 82296 h 1225296"/>
                <a:gd name="connsiteX71" fmla="*/ 1435608 w 1472184"/>
                <a:gd name="connsiteY71" fmla="*/ 9144 h 122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472184" h="1225296">
                  <a:moveTo>
                    <a:pt x="1435608" y="9144"/>
                  </a:moveTo>
                  <a:cubicBezTo>
                    <a:pt x="1399032" y="0"/>
                    <a:pt x="1231722" y="23200"/>
                    <a:pt x="1197864" y="27432"/>
                  </a:cubicBezTo>
                  <a:cubicBezTo>
                    <a:pt x="1185394" y="28991"/>
                    <a:pt x="1173653" y="34328"/>
                    <a:pt x="1161288" y="36576"/>
                  </a:cubicBezTo>
                  <a:cubicBezTo>
                    <a:pt x="1140083" y="40431"/>
                    <a:pt x="1118616" y="42672"/>
                    <a:pt x="1097280" y="45720"/>
                  </a:cubicBezTo>
                  <a:cubicBezTo>
                    <a:pt x="1078992" y="57912"/>
                    <a:pt x="1057958" y="66754"/>
                    <a:pt x="1042416" y="82296"/>
                  </a:cubicBezTo>
                  <a:cubicBezTo>
                    <a:pt x="1008168" y="116544"/>
                    <a:pt x="1027252" y="105639"/>
                    <a:pt x="987552" y="118872"/>
                  </a:cubicBezTo>
                  <a:cubicBezTo>
                    <a:pt x="978408" y="128016"/>
                    <a:pt x="970054" y="138025"/>
                    <a:pt x="960120" y="146304"/>
                  </a:cubicBezTo>
                  <a:cubicBezTo>
                    <a:pt x="951677" y="153339"/>
                    <a:pt x="940459" y="156821"/>
                    <a:pt x="932688" y="164592"/>
                  </a:cubicBezTo>
                  <a:cubicBezTo>
                    <a:pt x="921912" y="175368"/>
                    <a:pt x="915174" y="189597"/>
                    <a:pt x="905256" y="201168"/>
                  </a:cubicBezTo>
                  <a:cubicBezTo>
                    <a:pt x="896840" y="210986"/>
                    <a:pt x="885763" y="218392"/>
                    <a:pt x="877824" y="228600"/>
                  </a:cubicBezTo>
                  <a:cubicBezTo>
                    <a:pt x="857141" y="255193"/>
                    <a:pt x="836532" y="288372"/>
                    <a:pt x="822960" y="320040"/>
                  </a:cubicBezTo>
                  <a:cubicBezTo>
                    <a:pt x="819163" y="328899"/>
                    <a:pt x="818127" y="338851"/>
                    <a:pt x="813816" y="347472"/>
                  </a:cubicBezTo>
                  <a:cubicBezTo>
                    <a:pt x="808901" y="357302"/>
                    <a:pt x="800443" y="365074"/>
                    <a:pt x="795528" y="374904"/>
                  </a:cubicBezTo>
                  <a:cubicBezTo>
                    <a:pt x="791217" y="383525"/>
                    <a:pt x="790695" y="393715"/>
                    <a:pt x="786384" y="402336"/>
                  </a:cubicBezTo>
                  <a:cubicBezTo>
                    <a:pt x="781469" y="412166"/>
                    <a:pt x="773011" y="419938"/>
                    <a:pt x="768096" y="429768"/>
                  </a:cubicBezTo>
                  <a:cubicBezTo>
                    <a:pt x="757043" y="451874"/>
                    <a:pt x="758597" y="470338"/>
                    <a:pt x="749808" y="493776"/>
                  </a:cubicBezTo>
                  <a:cubicBezTo>
                    <a:pt x="745022" y="506539"/>
                    <a:pt x="736890" y="517823"/>
                    <a:pt x="731520" y="530352"/>
                  </a:cubicBezTo>
                  <a:cubicBezTo>
                    <a:pt x="727723" y="539211"/>
                    <a:pt x="726173" y="548925"/>
                    <a:pt x="722376" y="557784"/>
                  </a:cubicBezTo>
                  <a:cubicBezTo>
                    <a:pt x="717006" y="570313"/>
                    <a:pt x="709458" y="581831"/>
                    <a:pt x="704088" y="594360"/>
                  </a:cubicBezTo>
                  <a:cubicBezTo>
                    <a:pt x="700291" y="603219"/>
                    <a:pt x="698741" y="612933"/>
                    <a:pt x="694944" y="621792"/>
                  </a:cubicBezTo>
                  <a:cubicBezTo>
                    <a:pt x="668208" y="684176"/>
                    <a:pt x="687066" y="634144"/>
                    <a:pt x="658368" y="685800"/>
                  </a:cubicBezTo>
                  <a:cubicBezTo>
                    <a:pt x="648438" y="703674"/>
                    <a:pt x="640727" y="722714"/>
                    <a:pt x="630936" y="740664"/>
                  </a:cubicBezTo>
                  <a:cubicBezTo>
                    <a:pt x="607814" y="783054"/>
                    <a:pt x="602767" y="782007"/>
                    <a:pt x="585216" y="822960"/>
                  </a:cubicBezTo>
                  <a:cubicBezTo>
                    <a:pt x="581419" y="831819"/>
                    <a:pt x="580383" y="841771"/>
                    <a:pt x="576072" y="850392"/>
                  </a:cubicBezTo>
                  <a:cubicBezTo>
                    <a:pt x="530156" y="942224"/>
                    <a:pt x="587589" y="802183"/>
                    <a:pt x="539496" y="914400"/>
                  </a:cubicBezTo>
                  <a:cubicBezTo>
                    <a:pt x="535699" y="923259"/>
                    <a:pt x="534663" y="933211"/>
                    <a:pt x="530352" y="941832"/>
                  </a:cubicBezTo>
                  <a:cubicBezTo>
                    <a:pt x="525437" y="951662"/>
                    <a:pt x="516527" y="959221"/>
                    <a:pt x="512064" y="969264"/>
                  </a:cubicBezTo>
                  <a:cubicBezTo>
                    <a:pt x="504235" y="986880"/>
                    <a:pt x="499872" y="1005840"/>
                    <a:pt x="493776" y="1024128"/>
                  </a:cubicBezTo>
                  <a:lnTo>
                    <a:pt x="484632" y="1051560"/>
                  </a:lnTo>
                  <a:cubicBezTo>
                    <a:pt x="474316" y="1082509"/>
                    <a:pt x="461420" y="1078523"/>
                    <a:pt x="438912" y="1097280"/>
                  </a:cubicBezTo>
                  <a:cubicBezTo>
                    <a:pt x="349032" y="1172180"/>
                    <a:pt x="465120" y="1080216"/>
                    <a:pt x="393192" y="1152144"/>
                  </a:cubicBezTo>
                  <a:cubicBezTo>
                    <a:pt x="385421" y="1159915"/>
                    <a:pt x="374904" y="1164336"/>
                    <a:pt x="365760" y="1170432"/>
                  </a:cubicBezTo>
                  <a:cubicBezTo>
                    <a:pt x="363505" y="1177196"/>
                    <a:pt x="350145" y="1225296"/>
                    <a:pt x="338328" y="1225296"/>
                  </a:cubicBezTo>
                  <a:cubicBezTo>
                    <a:pt x="327338" y="1225296"/>
                    <a:pt x="324503" y="1207907"/>
                    <a:pt x="320040" y="1197864"/>
                  </a:cubicBezTo>
                  <a:cubicBezTo>
                    <a:pt x="312211" y="1180248"/>
                    <a:pt x="307848" y="1161288"/>
                    <a:pt x="301752" y="1143000"/>
                  </a:cubicBezTo>
                  <a:cubicBezTo>
                    <a:pt x="297663" y="1130732"/>
                    <a:pt x="282259" y="1125776"/>
                    <a:pt x="274320" y="1115568"/>
                  </a:cubicBezTo>
                  <a:cubicBezTo>
                    <a:pt x="260826" y="1098218"/>
                    <a:pt x="249936" y="1078992"/>
                    <a:pt x="237744" y="1060704"/>
                  </a:cubicBezTo>
                  <a:cubicBezTo>
                    <a:pt x="197324" y="1000075"/>
                    <a:pt x="244828" y="1067445"/>
                    <a:pt x="192024" y="1005840"/>
                  </a:cubicBezTo>
                  <a:cubicBezTo>
                    <a:pt x="161752" y="970523"/>
                    <a:pt x="171194" y="970194"/>
                    <a:pt x="137160" y="941832"/>
                  </a:cubicBezTo>
                  <a:cubicBezTo>
                    <a:pt x="106008" y="915872"/>
                    <a:pt x="106094" y="929054"/>
                    <a:pt x="73152" y="896112"/>
                  </a:cubicBezTo>
                  <a:cubicBezTo>
                    <a:pt x="65381" y="888341"/>
                    <a:pt x="62635" y="876451"/>
                    <a:pt x="54864" y="868680"/>
                  </a:cubicBezTo>
                  <a:cubicBezTo>
                    <a:pt x="47093" y="860909"/>
                    <a:pt x="35875" y="857427"/>
                    <a:pt x="27432" y="850392"/>
                  </a:cubicBezTo>
                  <a:cubicBezTo>
                    <a:pt x="17498" y="842113"/>
                    <a:pt x="9144" y="832104"/>
                    <a:pt x="0" y="822960"/>
                  </a:cubicBezTo>
                  <a:lnTo>
                    <a:pt x="54864" y="786384"/>
                  </a:lnTo>
                  <a:cubicBezTo>
                    <a:pt x="65321" y="779413"/>
                    <a:pt x="78910" y="778204"/>
                    <a:pt x="91440" y="777240"/>
                  </a:cubicBezTo>
                  <a:cubicBezTo>
                    <a:pt x="158368" y="772092"/>
                    <a:pt x="225552" y="771144"/>
                    <a:pt x="292608" y="768096"/>
                  </a:cubicBezTo>
                  <a:cubicBezTo>
                    <a:pt x="320040" y="765048"/>
                    <a:pt x="347723" y="763749"/>
                    <a:pt x="374904" y="758952"/>
                  </a:cubicBezTo>
                  <a:cubicBezTo>
                    <a:pt x="399656" y="754584"/>
                    <a:pt x="448056" y="740664"/>
                    <a:pt x="448056" y="740664"/>
                  </a:cubicBezTo>
                  <a:cubicBezTo>
                    <a:pt x="526672" y="688253"/>
                    <a:pt x="427204" y="751090"/>
                    <a:pt x="502920" y="713232"/>
                  </a:cubicBezTo>
                  <a:cubicBezTo>
                    <a:pt x="512750" y="708317"/>
                    <a:pt x="521208" y="701040"/>
                    <a:pt x="530352" y="694944"/>
                  </a:cubicBezTo>
                  <a:cubicBezTo>
                    <a:pt x="533400" y="685800"/>
                    <a:pt x="533475" y="675038"/>
                    <a:pt x="539496" y="667512"/>
                  </a:cubicBezTo>
                  <a:cubicBezTo>
                    <a:pt x="552388" y="651398"/>
                    <a:pt x="576289" y="646104"/>
                    <a:pt x="594360" y="640080"/>
                  </a:cubicBezTo>
                  <a:lnTo>
                    <a:pt x="649224" y="603504"/>
                  </a:lnTo>
                  <a:cubicBezTo>
                    <a:pt x="657244" y="598157"/>
                    <a:pt x="667205" y="596250"/>
                    <a:pt x="676656" y="594360"/>
                  </a:cubicBezTo>
                  <a:cubicBezTo>
                    <a:pt x="697790" y="590133"/>
                    <a:pt x="719405" y="588759"/>
                    <a:pt x="740664" y="585216"/>
                  </a:cubicBezTo>
                  <a:cubicBezTo>
                    <a:pt x="755994" y="582661"/>
                    <a:pt x="771212" y="579443"/>
                    <a:pt x="786384" y="576072"/>
                  </a:cubicBezTo>
                  <a:cubicBezTo>
                    <a:pt x="798652" y="573346"/>
                    <a:pt x="810692" y="569654"/>
                    <a:pt x="822960" y="566928"/>
                  </a:cubicBezTo>
                  <a:cubicBezTo>
                    <a:pt x="838132" y="563557"/>
                    <a:pt x="853686" y="561873"/>
                    <a:pt x="868680" y="557784"/>
                  </a:cubicBezTo>
                  <a:cubicBezTo>
                    <a:pt x="887278" y="552712"/>
                    <a:pt x="905256" y="545592"/>
                    <a:pt x="923544" y="539496"/>
                  </a:cubicBezTo>
                  <a:cubicBezTo>
                    <a:pt x="932688" y="536448"/>
                    <a:pt x="941625" y="532690"/>
                    <a:pt x="950976" y="530352"/>
                  </a:cubicBezTo>
                  <a:cubicBezTo>
                    <a:pt x="996903" y="518870"/>
                    <a:pt x="975630" y="525182"/>
                    <a:pt x="1014984" y="512064"/>
                  </a:cubicBezTo>
                  <a:cubicBezTo>
                    <a:pt x="1033272" y="499872"/>
                    <a:pt x="1050189" y="485318"/>
                    <a:pt x="1069848" y="475488"/>
                  </a:cubicBezTo>
                  <a:cubicBezTo>
                    <a:pt x="1082040" y="469392"/>
                    <a:pt x="1095332" y="465123"/>
                    <a:pt x="1106424" y="457200"/>
                  </a:cubicBezTo>
                  <a:cubicBezTo>
                    <a:pt x="1116947" y="449684"/>
                    <a:pt x="1123333" y="437284"/>
                    <a:pt x="1133856" y="429768"/>
                  </a:cubicBezTo>
                  <a:cubicBezTo>
                    <a:pt x="1196461" y="385050"/>
                    <a:pt x="1146030" y="436387"/>
                    <a:pt x="1197864" y="393192"/>
                  </a:cubicBezTo>
                  <a:cubicBezTo>
                    <a:pt x="1230094" y="366333"/>
                    <a:pt x="1236383" y="349129"/>
                    <a:pt x="1261872" y="310896"/>
                  </a:cubicBezTo>
                  <a:cubicBezTo>
                    <a:pt x="1267219" y="302876"/>
                    <a:pt x="1280160" y="304800"/>
                    <a:pt x="1289304" y="301752"/>
                  </a:cubicBezTo>
                  <a:cubicBezTo>
                    <a:pt x="1298448" y="292608"/>
                    <a:pt x="1310953" y="285886"/>
                    <a:pt x="1316736" y="274320"/>
                  </a:cubicBezTo>
                  <a:cubicBezTo>
                    <a:pt x="1322491" y="262810"/>
                    <a:pt x="1324239" y="216266"/>
                    <a:pt x="1335024" y="201168"/>
                  </a:cubicBezTo>
                  <a:cubicBezTo>
                    <a:pt x="1345046" y="187138"/>
                    <a:pt x="1360829" y="178056"/>
                    <a:pt x="1371600" y="164592"/>
                  </a:cubicBezTo>
                  <a:cubicBezTo>
                    <a:pt x="1384784" y="148112"/>
                    <a:pt x="1413828" y="110230"/>
                    <a:pt x="1417320" y="82296"/>
                  </a:cubicBezTo>
                  <a:cubicBezTo>
                    <a:pt x="1419210" y="67174"/>
                    <a:pt x="1472184" y="18288"/>
                    <a:pt x="1435608" y="9144"/>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221"/>
            <p:cNvSpPr/>
            <p:nvPr/>
          </p:nvSpPr>
          <p:spPr>
            <a:xfrm flipH="1">
              <a:off x="5629656" y="1282946"/>
              <a:ext cx="999744" cy="1143000"/>
            </a:xfrm>
            <a:custGeom>
              <a:avLst/>
              <a:gdLst>
                <a:gd name="connsiteX0" fmla="*/ 1435608 w 1472184"/>
                <a:gd name="connsiteY0" fmla="*/ 9144 h 1225296"/>
                <a:gd name="connsiteX1" fmla="*/ 1197864 w 1472184"/>
                <a:gd name="connsiteY1" fmla="*/ 27432 h 1225296"/>
                <a:gd name="connsiteX2" fmla="*/ 1161288 w 1472184"/>
                <a:gd name="connsiteY2" fmla="*/ 36576 h 1225296"/>
                <a:gd name="connsiteX3" fmla="*/ 1097280 w 1472184"/>
                <a:gd name="connsiteY3" fmla="*/ 45720 h 1225296"/>
                <a:gd name="connsiteX4" fmla="*/ 1042416 w 1472184"/>
                <a:gd name="connsiteY4" fmla="*/ 82296 h 1225296"/>
                <a:gd name="connsiteX5" fmla="*/ 987552 w 1472184"/>
                <a:gd name="connsiteY5" fmla="*/ 118872 h 1225296"/>
                <a:gd name="connsiteX6" fmla="*/ 960120 w 1472184"/>
                <a:gd name="connsiteY6" fmla="*/ 146304 h 1225296"/>
                <a:gd name="connsiteX7" fmla="*/ 932688 w 1472184"/>
                <a:gd name="connsiteY7" fmla="*/ 164592 h 1225296"/>
                <a:gd name="connsiteX8" fmla="*/ 905256 w 1472184"/>
                <a:gd name="connsiteY8" fmla="*/ 201168 h 1225296"/>
                <a:gd name="connsiteX9" fmla="*/ 877824 w 1472184"/>
                <a:gd name="connsiteY9" fmla="*/ 228600 h 1225296"/>
                <a:gd name="connsiteX10" fmla="*/ 822960 w 1472184"/>
                <a:gd name="connsiteY10" fmla="*/ 320040 h 1225296"/>
                <a:gd name="connsiteX11" fmla="*/ 813816 w 1472184"/>
                <a:gd name="connsiteY11" fmla="*/ 347472 h 1225296"/>
                <a:gd name="connsiteX12" fmla="*/ 795528 w 1472184"/>
                <a:gd name="connsiteY12" fmla="*/ 374904 h 1225296"/>
                <a:gd name="connsiteX13" fmla="*/ 786384 w 1472184"/>
                <a:gd name="connsiteY13" fmla="*/ 402336 h 1225296"/>
                <a:gd name="connsiteX14" fmla="*/ 768096 w 1472184"/>
                <a:gd name="connsiteY14" fmla="*/ 429768 h 1225296"/>
                <a:gd name="connsiteX15" fmla="*/ 749808 w 1472184"/>
                <a:gd name="connsiteY15" fmla="*/ 493776 h 1225296"/>
                <a:gd name="connsiteX16" fmla="*/ 731520 w 1472184"/>
                <a:gd name="connsiteY16" fmla="*/ 530352 h 1225296"/>
                <a:gd name="connsiteX17" fmla="*/ 722376 w 1472184"/>
                <a:gd name="connsiteY17" fmla="*/ 557784 h 1225296"/>
                <a:gd name="connsiteX18" fmla="*/ 704088 w 1472184"/>
                <a:gd name="connsiteY18" fmla="*/ 594360 h 1225296"/>
                <a:gd name="connsiteX19" fmla="*/ 694944 w 1472184"/>
                <a:gd name="connsiteY19" fmla="*/ 621792 h 1225296"/>
                <a:gd name="connsiteX20" fmla="*/ 658368 w 1472184"/>
                <a:gd name="connsiteY20" fmla="*/ 685800 h 1225296"/>
                <a:gd name="connsiteX21" fmla="*/ 630936 w 1472184"/>
                <a:gd name="connsiteY21" fmla="*/ 740664 h 1225296"/>
                <a:gd name="connsiteX22" fmla="*/ 585216 w 1472184"/>
                <a:gd name="connsiteY22" fmla="*/ 822960 h 1225296"/>
                <a:gd name="connsiteX23" fmla="*/ 576072 w 1472184"/>
                <a:gd name="connsiteY23" fmla="*/ 850392 h 1225296"/>
                <a:gd name="connsiteX24" fmla="*/ 539496 w 1472184"/>
                <a:gd name="connsiteY24" fmla="*/ 914400 h 1225296"/>
                <a:gd name="connsiteX25" fmla="*/ 530352 w 1472184"/>
                <a:gd name="connsiteY25" fmla="*/ 941832 h 1225296"/>
                <a:gd name="connsiteX26" fmla="*/ 512064 w 1472184"/>
                <a:gd name="connsiteY26" fmla="*/ 969264 h 1225296"/>
                <a:gd name="connsiteX27" fmla="*/ 493776 w 1472184"/>
                <a:gd name="connsiteY27" fmla="*/ 1024128 h 1225296"/>
                <a:gd name="connsiteX28" fmla="*/ 484632 w 1472184"/>
                <a:gd name="connsiteY28" fmla="*/ 1051560 h 1225296"/>
                <a:gd name="connsiteX29" fmla="*/ 438912 w 1472184"/>
                <a:gd name="connsiteY29" fmla="*/ 1097280 h 1225296"/>
                <a:gd name="connsiteX30" fmla="*/ 393192 w 1472184"/>
                <a:gd name="connsiteY30" fmla="*/ 1152144 h 1225296"/>
                <a:gd name="connsiteX31" fmla="*/ 365760 w 1472184"/>
                <a:gd name="connsiteY31" fmla="*/ 1170432 h 1225296"/>
                <a:gd name="connsiteX32" fmla="*/ 338328 w 1472184"/>
                <a:gd name="connsiteY32" fmla="*/ 1225296 h 1225296"/>
                <a:gd name="connsiteX33" fmla="*/ 320040 w 1472184"/>
                <a:gd name="connsiteY33" fmla="*/ 1197864 h 1225296"/>
                <a:gd name="connsiteX34" fmla="*/ 301752 w 1472184"/>
                <a:gd name="connsiteY34" fmla="*/ 1143000 h 1225296"/>
                <a:gd name="connsiteX35" fmla="*/ 274320 w 1472184"/>
                <a:gd name="connsiteY35" fmla="*/ 1115568 h 1225296"/>
                <a:gd name="connsiteX36" fmla="*/ 237744 w 1472184"/>
                <a:gd name="connsiteY36" fmla="*/ 1060704 h 1225296"/>
                <a:gd name="connsiteX37" fmla="*/ 192024 w 1472184"/>
                <a:gd name="connsiteY37" fmla="*/ 1005840 h 1225296"/>
                <a:gd name="connsiteX38" fmla="*/ 137160 w 1472184"/>
                <a:gd name="connsiteY38" fmla="*/ 941832 h 1225296"/>
                <a:gd name="connsiteX39" fmla="*/ 73152 w 1472184"/>
                <a:gd name="connsiteY39" fmla="*/ 896112 h 1225296"/>
                <a:gd name="connsiteX40" fmla="*/ 54864 w 1472184"/>
                <a:gd name="connsiteY40" fmla="*/ 868680 h 1225296"/>
                <a:gd name="connsiteX41" fmla="*/ 27432 w 1472184"/>
                <a:gd name="connsiteY41" fmla="*/ 850392 h 1225296"/>
                <a:gd name="connsiteX42" fmla="*/ 0 w 1472184"/>
                <a:gd name="connsiteY42" fmla="*/ 822960 h 1225296"/>
                <a:gd name="connsiteX43" fmla="*/ 54864 w 1472184"/>
                <a:gd name="connsiteY43" fmla="*/ 786384 h 1225296"/>
                <a:gd name="connsiteX44" fmla="*/ 91440 w 1472184"/>
                <a:gd name="connsiteY44" fmla="*/ 777240 h 1225296"/>
                <a:gd name="connsiteX45" fmla="*/ 292608 w 1472184"/>
                <a:gd name="connsiteY45" fmla="*/ 768096 h 1225296"/>
                <a:gd name="connsiteX46" fmla="*/ 374904 w 1472184"/>
                <a:gd name="connsiteY46" fmla="*/ 758952 h 1225296"/>
                <a:gd name="connsiteX47" fmla="*/ 448056 w 1472184"/>
                <a:gd name="connsiteY47" fmla="*/ 740664 h 1225296"/>
                <a:gd name="connsiteX48" fmla="*/ 502920 w 1472184"/>
                <a:gd name="connsiteY48" fmla="*/ 713232 h 1225296"/>
                <a:gd name="connsiteX49" fmla="*/ 530352 w 1472184"/>
                <a:gd name="connsiteY49" fmla="*/ 694944 h 1225296"/>
                <a:gd name="connsiteX50" fmla="*/ 539496 w 1472184"/>
                <a:gd name="connsiteY50" fmla="*/ 667512 h 1225296"/>
                <a:gd name="connsiteX51" fmla="*/ 594360 w 1472184"/>
                <a:gd name="connsiteY51" fmla="*/ 640080 h 1225296"/>
                <a:gd name="connsiteX52" fmla="*/ 649224 w 1472184"/>
                <a:gd name="connsiteY52" fmla="*/ 603504 h 1225296"/>
                <a:gd name="connsiteX53" fmla="*/ 676656 w 1472184"/>
                <a:gd name="connsiteY53" fmla="*/ 594360 h 1225296"/>
                <a:gd name="connsiteX54" fmla="*/ 740664 w 1472184"/>
                <a:gd name="connsiteY54" fmla="*/ 585216 h 1225296"/>
                <a:gd name="connsiteX55" fmla="*/ 786384 w 1472184"/>
                <a:gd name="connsiteY55" fmla="*/ 576072 h 1225296"/>
                <a:gd name="connsiteX56" fmla="*/ 822960 w 1472184"/>
                <a:gd name="connsiteY56" fmla="*/ 566928 h 1225296"/>
                <a:gd name="connsiteX57" fmla="*/ 868680 w 1472184"/>
                <a:gd name="connsiteY57" fmla="*/ 557784 h 1225296"/>
                <a:gd name="connsiteX58" fmla="*/ 923544 w 1472184"/>
                <a:gd name="connsiteY58" fmla="*/ 539496 h 1225296"/>
                <a:gd name="connsiteX59" fmla="*/ 950976 w 1472184"/>
                <a:gd name="connsiteY59" fmla="*/ 530352 h 1225296"/>
                <a:gd name="connsiteX60" fmla="*/ 1014984 w 1472184"/>
                <a:gd name="connsiteY60" fmla="*/ 512064 h 1225296"/>
                <a:gd name="connsiteX61" fmla="*/ 1069848 w 1472184"/>
                <a:gd name="connsiteY61" fmla="*/ 475488 h 1225296"/>
                <a:gd name="connsiteX62" fmla="*/ 1106424 w 1472184"/>
                <a:gd name="connsiteY62" fmla="*/ 457200 h 1225296"/>
                <a:gd name="connsiteX63" fmla="*/ 1133856 w 1472184"/>
                <a:gd name="connsiteY63" fmla="*/ 429768 h 1225296"/>
                <a:gd name="connsiteX64" fmla="*/ 1197864 w 1472184"/>
                <a:gd name="connsiteY64" fmla="*/ 393192 h 1225296"/>
                <a:gd name="connsiteX65" fmla="*/ 1261872 w 1472184"/>
                <a:gd name="connsiteY65" fmla="*/ 310896 h 1225296"/>
                <a:gd name="connsiteX66" fmla="*/ 1289304 w 1472184"/>
                <a:gd name="connsiteY66" fmla="*/ 301752 h 1225296"/>
                <a:gd name="connsiteX67" fmla="*/ 1316736 w 1472184"/>
                <a:gd name="connsiteY67" fmla="*/ 274320 h 1225296"/>
                <a:gd name="connsiteX68" fmla="*/ 1335024 w 1472184"/>
                <a:gd name="connsiteY68" fmla="*/ 201168 h 1225296"/>
                <a:gd name="connsiteX69" fmla="*/ 1371600 w 1472184"/>
                <a:gd name="connsiteY69" fmla="*/ 164592 h 1225296"/>
                <a:gd name="connsiteX70" fmla="*/ 1417320 w 1472184"/>
                <a:gd name="connsiteY70" fmla="*/ 82296 h 1225296"/>
                <a:gd name="connsiteX71" fmla="*/ 1435608 w 1472184"/>
                <a:gd name="connsiteY71" fmla="*/ 9144 h 122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472184" h="1225296">
                  <a:moveTo>
                    <a:pt x="1435608" y="9144"/>
                  </a:moveTo>
                  <a:cubicBezTo>
                    <a:pt x="1399032" y="0"/>
                    <a:pt x="1231722" y="23200"/>
                    <a:pt x="1197864" y="27432"/>
                  </a:cubicBezTo>
                  <a:cubicBezTo>
                    <a:pt x="1185394" y="28991"/>
                    <a:pt x="1173653" y="34328"/>
                    <a:pt x="1161288" y="36576"/>
                  </a:cubicBezTo>
                  <a:cubicBezTo>
                    <a:pt x="1140083" y="40431"/>
                    <a:pt x="1118616" y="42672"/>
                    <a:pt x="1097280" y="45720"/>
                  </a:cubicBezTo>
                  <a:cubicBezTo>
                    <a:pt x="1078992" y="57912"/>
                    <a:pt x="1057958" y="66754"/>
                    <a:pt x="1042416" y="82296"/>
                  </a:cubicBezTo>
                  <a:cubicBezTo>
                    <a:pt x="1008168" y="116544"/>
                    <a:pt x="1027252" y="105639"/>
                    <a:pt x="987552" y="118872"/>
                  </a:cubicBezTo>
                  <a:cubicBezTo>
                    <a:pt x="978408" y="128016"/>
                    <a:pt x="970054" y="138025"/>
                    <a:pt x="960120" y="146304"/>
                  </a:cubicBezTo>
                  <a:cubicBezTo>
                    <a:pt x="951677" y="153339"/>
                    <a:pt x="940459" y="156821"/>
                    <a:pt x="932688" y="164592"/>
                  </a:cubicBezTo>
                  <a:cubicBezTo>
                    <a:pt x="921912" y="175368"/>
                    <a:pt x="915174" y="189597"/>
                    <a:pt x="905256" y="201168"/>
                  </a:cubicBezTo>
                  <a:cubicBezTo>
                    <a:pt x="896840" y="210986"/>
                    <a:pt x="885763" y="218392"/>
                    <a:pt x="877824" y="228600"/>
                  </a:cubicBezTo>
                  <a:cubicBezTo>
                    <a:pt x="857141" y="255193"/>
                    <a:pt x="836532" y="288372"/>
                    <a:pt x="822960" y="320040"/>
                  </a:cubicBezTo>
                  <a:cubicBezTo>
                    <a:pt x="819163" y="328899"/>
                    <a:pt x="818127" y="338851"/>
                    <a:pt x="813816" y="347472"/>
                  </a:cubicBezTo>
                  <a:cubicBezTo>
                    <a:pt x="808901" y="357302"/>
                    <a:pt x="800443" y="365074"/>
                    <a:pt x="795528" y="374904"/>
                  </a:cubicBezTo>
                  <a:cubicBezTo>
                    <a:pt x="791217" y="383525"/>
                    <a:pt x="790695" y="393715"/>
                    <a:pt x="786384" y="402336"/>
                  </a:cubicBezTo>
                  <a:cubicBezTo>
                    <a:pt x="781469" y="412166"/>
                    <a:pt x="773011" y="419938"/>
                    <a:pt x="768096" y="429768"/>
                  </a:cubicBezTo>
                  <a:cubicBezTo>
                    <a:pt x="757043" y="451874"/>
                    <a:pt x="758597" y="470338"/>
                    <a:pt x="749808" y="493776"/>
                  </a:cubicBezTo>
                  <a:cubicBezTo>
                    <a:pt x="745022" y="506539"/>
                    <a:pt x="736890" y="517823"/>
                    <a:pt x="731520" y="530352"/>
                  </a:cubicBezTo>
                  <a:cubicBezTo>
                    <a:pt x="727723" y="539211"/>
                    <a:pt x="726173" y="548925"/>
                    <a:pt x="722376" y="557784"/>
                  </a:cubicBezTo>
                  <a:cubicBezTo>
                    <a:pt x="717006" y="570313"/>
                    <a:pt x="709458" y="581831"/>
                    <a:pt x="704088" y="594360"/>
                  </a:cubicBezTo>
                  <a:cubicBezTo>
                    <a:pt x="700291" y="603219"/>
                    <a:pt x="698741" y="612933"/>
                    <a:pt x="694944" y="621792"/>
                  </a:cubicBezTo>
                  <a:cubicBezTo>
                    <a:pt x="668208" y="684176"/>
                    <a:pt x="687066" y="634144"/>
                    <a:pt x="658368" y="685800"/>
                  </a:cubicBezTo>
                  <a:cubicBezTo>
                    <a:pt x="648438" y="703674"/>
                    <a:pt x="640727" y="722714"/>
                    <a:pt x="630936" y="740664"/>
                  </a:cubicBezTo>
                  <a:cubicBezTo>
                    <a:pt x="607814" y="783054"/>
                    <a:pt x="602767" y="782007"/>
                    <a:pt x="585216" y="822960"/>
                  </a:cubicBezTo>
                  <a:cubicBezTo>
                    <a:pt x="581419" y="831819"/>
                    <a:pt x="580383" y="841771"/>
                    <a:pt x="576072" y="850392"/>
                  </a:cubicBezTo>
                  <a:cubicBezTo>
                    <a:pt x="530156" y="942224"/>
                    <a:pt x="587589" y="802183"/>
                    <a:pt x="539496" y="914400"/>
                  </a:cubicBezTo>
                  <a:cubicBezTo>
                    <a:pt x="535699" y="923259"/>
                    <a:pt x="534663" y="933211"/>
                    <a:pt x="530352" y="941832"/>
                  </a:cubicBezTo>
                  <a:cubicBezTo>
                    <a:pt x="525437" y="951662"/>
                    <a:pt x="516527" y="959221"/>
                    <a:pt x="512064" y="969264"/>
                  </a:cubicBezTo>
                  <a:cubicBezTo>
                    <a:pt x="504235" y="986880"/>
                    <a:pt x="499872" y="1005840"/>
                    <a:pt x="493776" y="1024128"/>
                  </a:cubicBezTo>
                  <a:lnTo>
                    <a:pt x="484632" y="1051560"/>
                  </a:lnTo>
                  <a:cubicBezTo>
                    <a:pt x="474316" y="1082509"/>
                    <a:pt x="461420" y="1078523"/>
                    <a:pt x="438912" y="1097280"/>
                  </a:cubicBezTo>
                  <a:cubicBezTo>
                    <a:pt x="349032" y="1172180"/>
                    <a:pt x="465120" y="1080216"/>
                    <a:pt x="393192" y="1152144"/>
                  </a:cubicBezTo>
                  <a:cubicBezTo>
                    <a:pt x="385421" y="1159915"/>
                    <a:pt x="374904" y="1164336"/>
                    <a:pt x="365760" y="1170432"/>
                  </a:cubicBezTo>
                  <a:cubicBezTo>
                    <a:pt x="363505" y="1177196"/>
                    <a:pt x="350145" y="1225296"/>
                    <a:pt x="338328" y="1225296"/>
                  </a:cubicBezTo>
                  <a:cubicBezTo>
                    <a:pt x="327338" y="1225296"/>
                    <a:pt x="324503" y="1207907"/>
                    <a:pt x="320040" y="1197864"/>
                  </a:cubicBezTo>
                  <a:cubicBezTo>
                    <a:pt x="312211" y="1180248"/>
                    <a:pt x="307848" y="1161288"/>
                    <a:pt x="301752" y="1143000"/>
                  </a:cubicBezTo>
                  <a:cubicBezTo>
                    <a:pt x="297663" y="1130732"/>
                    <a:pt x="282259" y="1125776"/>
                    <a:pt x="274320" y="1115568"/>
                  </a:cubicBezTo>
                  <a:cubicBezTo>
                    <a:pt x="260826" y="1098218"/>
                    <a:pt x="249936" y="1078992"/>
                    <a:pt x="237744" y="1060704"/>
                  </a:cubicBezTo>
                  <a:cubicBezTo>
                    <a:pt x="197324" y="1000075"/>
                    <a:pt x="244828" y="1067445"/>
                    <a:pt x="192024" y="1005840"/>
                  </a:cubicBezTo>
                  <a:cubicBezTo>
                    <a:pt x="161752" y="970523"/>
                    <a:pt x="171194" y="970194"/>
                    <a:pt x="137160" y="941832"/>
                  </a:cubicBezTo>
                  <a:cubicBezTo>
                    <a:pt x="106008" y="915872"/>
                    <a:pt x="106094" y="929054"/>
                    <a:pt x="73152" y="896112"/>
                  </a:cubicBezTo>
                  <a:cubicBezTo>
                    <a:pt x="65381" y="888341"/>
                    <a:pt x="62635" y="876451"/>
                    <a:pt x="54864" y="868680"/>
                  </a:cubicBezTo>
                  <a:cubicBezTo>
                    <a:pt x="47093" y="860909"/>
                    <a:pt x="35875" y="857427"/>
                    <a:pt x="27432" y="850392"/>
                  </a:cubicBezTo>
                  <a:cubicBezTo>
                    <a:pt x="17498" y="842113"/>
                    <a:pt x="9144" y="832104"/>
                    <a:pt x="0" y="822960"/>
                  </a:cubicBezTo>
                  <a:lnTo>
                    <a:pt x="54864" y="786384"/>
                  </a:lnTo>
                  <a:cubicBezTo>
                    <a:pt x="65321" y="779413"/>
                    <a:pt x="78910" y="778204"/>
                    <a:pt x="91440" y="777240"/>
                  </a:cubicBezTo>
                  <a:cubicBezTo>
                    <a:pt x="158368" y="772092"/>
                    <a:pt x="225552" y="771144"/>
                    <a:pt x="292608" y="768096"/>
                  </a:cubicBezTo>
                  <a:cubicBezTo>
                    <a:pt x="320040" y="765048"/>
                    <a:pt x="347723" y="763749"/>
                    <a:pt x="374904" y="758952"/>
                  </a:cubicBezTo>
                  <a:cubicBezTo>
                    <a:pt x="399656" y="754584"/>
                    <a:pt x="448056" y="740664"/>
                    <a:pt x="448056" y="740664"/>
                  </a:cubicBezTo>
                  <a:cubicBezTo>
                    <a:pt x="526672" y="688253"/>
                    <a:pt x="427204" y="751090"/>
                    <a:pt x="502920" y="713232"/>
                  </a:cubicBezTo>
                  <a:cubicBezTo>
                    <a:pt x="512750" y="708317"/>
                    <a:pt x="521208" y="701040"/>
                    <a:pt x="530352" y="694944"/>
                  </a:cubicBezTo>
                  <a:cubicBezTo>
                    <a:pt x="533400" y="685800"/>
                    <a:pt x="533475" y="675038"/>
                    <a:pt x="539496" y="667512"/>
                  </a:cubicBezTo>
                  <a:cubicBezTo>
                    <a:pt x="552388" y="651398"/>
                    <a:pt x="576289" y="646104"/>
                    <a:pt x="594360" y="640080"/>
                  </a:cubicBezTo>
                  <a:lnTo>
                    <a:pt x="649224" y="603504"/>
                  </a:lnTo>
                  <a:cubicBezTo>
                    <a:pt x="657244" y="598157"/>
                    <a:pt x="667205" y="596250"/>
                    <a:pt x="676656" y="594360"/>
                  </a:cubicBezTo>
                  <a:cubicBezTo>
                    <a:pt x="697790" y="590133"/>
                    <a:pt x="719405" y="588759"/>
                    <a:pt x="740664" y="585216"/>
                  </a:cubicBezTo>
                  <a:cubicBezTo>
                    <a:pt x="755994" y="582661"/>
                    <a:pt x="771212" y="579443"/>
                    <a:pt x="786384" y="576072"/>
                  </a:cubicBezTo>
                  <a:cubicBezTo>
                    <a:pt x="798652" y="573346"/>
                    <a:pt x="810692" y="569654"/>
                    <a:pt x="822960" y="566928"/>
                  </a:cubicBezTo>
                  <a:cubicBezTo>
                    <a:pt x="838132" y="563557"/>
                    <a:pt x="853686" y="561873"/>
                    <a:pt x="868680" y="557784"/>
                  </a:cubicBezTo>
                  <a:cubicBezTo>
                    <a:pt x="887278" y="552712"/>
                    <a:pt x="905256" y="545592"/>
                    <a:pt x="923544" y="539496"/>
                  </a:cubicBezTo>
                  <a:cubicBezTo>
                    <a:pt x="932688" y="536448"/>
                    <a:pt x="941625" y="532690"/>
                    <a:pt x="950976" y="530352"/>
                  </a:cubicBezTo>
                  <a:cubicBezTo>
                    <a:pt x="996903" y="518870"/>
                    <a:pt x="975630" y="525182"/>
                    <a:pt x="1014984" y="512064"/>
                  </a:cubicBezTo>
                  <a:cubicBezTo>
                    <a:pt x="1033272" y="499872"/>
                    <a:pt x="1050189" y="485318"/>
                    <a:pt x="1069848" y="475488"/>
                  </a:cubicBezTo>
                  <a:cubicBezTo>
                    <a:pt x="1082040" y="469392"/>
                    <a:pt x="1095332" y="465123"/>
                    <a:pt x="1106424" y="457200"/>
                  </a:cubicBezTo>
                  <a:cubicBezTo>
                    <a:pt x="1116947" y="449684"/>
                    <a:pt x="1123333" y="437284"/>
                    <a:pt x="1133856" y="429768"/>
                  </a:cubicBezTo>
                  <a:cubicBezTo>
                    <a:pt x="1196461" y="385050"/>
                    <a:pt x="1146030" y="436387"/>
                    <a:pt x="1197864" y="393192"/>
                  </a:cubicBezTo>
                  <a:cubicBezTo>
                    <a:pt x="1230094" y="366333"/>
                    <a:pt x="1236383" y="349129"/>
                    <a:pt x="1261872" y="310896"/>
                  </a:cubicBezTo>
                  <a:cubicBezTo>
                    <a:pt x="1267219" y="302876"/>
                    <a:pt x="1280160" y="304800"/>
                    <a:pt x="1289304" y="301752"/>
                  </a:cubicBezTo>
                  <a:cubicBezTo>
                    <a:pt x="1298448" y="292608"/>
                    <a:pt x="1310953" y="285886"/>
                    <a:pt x="1316736" y="274320"/>
                  </a:cubicBezTo>
                  <a:cubicBezTo>
                    <a:pt x="1322491" y="262810"/>
                    <a:pt x="1324239" y="216266"/>
                    <a:pt x="1335024" y="201168"/>
                  </a:cubicBezTo>
                  <a:cubicBezTo>
                    <a:pt x="1345046" y="187138"/>
                    <a:pt x="1360829" y="178056"/>
                    <a:pt x="1371600" y="164592"/>
                  </a:cubicBezTo>
                  <a:cubicBezTo>
                    <a:pt x="1384784" y="148112"/>
                    <a:pt x="1413828" y="110230"/>
                    <a:pt x="1417320" y="82296"/>
                  </a:cubicBezTo>
                  <a:cubicBezTo>
                    <a:pt x="1419210" y="67174"/>
                    <a:pt x="1472184" y="18288"/>
                    <a:pt x="1435608" y="9144"/>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222"/>
            <p:cNvSpPr/>
            <p:nvPr/>
          </p:nvSpPr>
          <p:spPr>
            <a:xfrm>
              <a:off x="5334000" y="3416546"/>
              <a:ext cx="341619"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 name="Freeform 223"/>
            <p:cNvSpPr/>
            <p:nvPr/>
          </p:nvSpPr>
          <p:spPr>
            <a:xfrm flipH="1">
              <a:off x="5791200" y="3416546"/>
              <a:ext cx="344181"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 name="Smiley Face 224"/>
            <p:cNvSpPr/>
            <p:nvPr/>
          </p:nvSpPr>
          <p:spPr>
            <a:xfrm>
              <a:off x="6858000" y="1371600"/>
              <a:ext cx="685800" cy="685800"/>
            </a:xfrm>
            <a:prstGeom prst="smileyFac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225"/>
            <p:cNvSpPr/>
            <p:nvPr/>
          </p:nvSpPr>
          <p:spPr>
            <a:xfrm>
              <a:off x="6894819" y="3429000"/>
              <a:ext cx="341619"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 name="Freeform 226"/>
            <p:cNvSpPr/>
            <p:nvPr/>
          </p:nvSpPr>
          <p:spPr>
            <a:xfrm flipH="1">
              <a:off x="7467600" y="3429000"/>
              <a:ext cx="344181"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8" name="Freeform 227"/>
            <p:cNvSpPr/>
            <p:nvPr/>
          </p:nvSpPr>
          <p:spPr>
            <a:xfrm>
              <a:off x="6934200" y="2971800"/>
              <a:ext cx="664464" cy="505968"/>
            </a:xfrm>
            <a:custGeom>
              <a:avLst/>
              <a:gdLst>
                <a:gd name="connsiteX0" fmla="*/ 82296 w 636332"/>
                <a:gd name="connsiteY0" fmla="*/ 0 h 356869"/>
                <a:gd name="connsiteX1" fmla="*/ 64008 w 636332"/>
                <a:gd name="connsiteY1" fmla="*/ 137160 h 356869"/>
                <a:gd name="connsiteX2" fmla="*/ 45720 w 636332"/>
                <a:gd name="connsiteY2" fmla="*/ 192024 h 356869"/>
                <a:gd name="connsiteX3" fmla="*/ 9144 w 636332"/>
                <a:gd name="connsiteY3" fmla="*/ 283464 h 356869"/>
                <a:gd name="connsiteX4" fmla="*/ 0 w 636332"/>
                <a:gd name="connsiteY4" fmla="*/ 310896 h 356869"/>
                <a:gd name="connsiteX5" fmla="*/ 9144 w 636332"/>
                <a:gd name="connsiteY5" fmla="*/ 338328 h 356869"/>
                <a:gd name="connsiteX6" fmla="*/ 36576 w 636332"/>
                <a:gd name="connsiteY6" fmla="*/ 347472 h 356869"/>
                <a:gd name="connsiteX7" fmla="*/ 329184 w 636332"/>
                <a:gd name="connsiteY7" fmla="*/ 338328 h 356869"/>
                <a:gd name="connsiteX8" fmla="*/ 338328 w 636332"/>
                <a:gd name="connsiteY8" fmla="*/ 128016 h 356869"/>
                <a:gd name="connsiteX9" fmla="*/ 347472 w 636332"/>
                <a:gd name="connsiteY9" fmla="*/ 155448 h 356869"/>
                <a:gd name="connsiteX10" fmla="*/ 356616 w 636332"/>
                <a:gd name="connsiteY10" fmla="*/ 329184 h 356869"/>
                <a:gd name="connsiteX11" fmla="*/ 603504 w 636332"/>
                <a:gd name="connsiteY11" fmla="*/ 320040 h 356869"/>
                <a:gd name="connsiteX12" fmla="*/ 594360 w 636332"/>
                <a:gd name="connsiteY12" fmla="*/ 210312 h 356869"/>
                <a:gd name="connsiteX13" fmla="*/ 576072 w 636332"/>
                <a:gd name="connsiteY13" fmla="*/ 82296 h 356869"/>
                <a:gd name="connsiteX14" fmla="*/ 566928 w 636332"/>
                <a:gd name="connsiteY14" fmla="*/ 0 h 35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332" h="356869">
                  <a:moveTo>
                    <a:pt x="82296" y="0"/>
                  </a:moveTo>
                  <a:cubicBezTo>
                    <a:pt x="76046" y="68746"/>
                    <a:pt x="79812" y="84480"/>
                    <a:pt x="64008" y="137160"/>
                  </a:cubicBezTo>
                  <a:cubicBezTo>
                    <a:pt x="58469" y="155624"/>
                    <a:pt x="54341" y="174782"/>
                    <a:pt x="45720" y="192024"/>
                  </a:cubicBezTo>
                  <a:cubicBezTo>
                    <a:pt x="18811" y="245842"/>
                    <a:pt x="31743" y="215668"/>
                    <a:pt x="9144" y="283464"/>
                  </a:cubicBezTo>
                  <a:lnTo>
                    <a:pt x="0" y="310896"/>
                  </a:lnTo>
                  <a:cubicBezTo>
                    <a:pt x="3048" y="320040"/>
                    <a:pt x="2328" y="331512"/>
                    <a:pt x="9144" y="338328"/>
                  </a:cubicBezTo>
                  <a:cubicBezTo>
                    <a:pt x="15960" y="345144"/>
                    <a:pt x="26937" y="347472"/>
                    <a:pt x="36576" y="347472"/>
                  </a:cubicBezTo>
                  <a:cubicBezTo>
                    <a:pt x="134160" y="347472"/>
                    <a:pt x="231648" y="341376"/>
                    <a:pt x="329184" y="338328"/>
                  </a:cubicBezTo>
                  <a:cubicBezTo>
                    <a:pt x="332232" y="268224"/>
                    <a:pt x="331346" y="197838"/>
                    <a:pt x="338328" y="128016"/>
                  </a:cubicBezTo>
                  <a:cubicBezTo>
                    <a:pt x="339287" y="118425"/>
                    <a:pt x="346599" y="145849"/>
                    <a:pt x="347472" y="155448"/>
                  </a:cubicBezTo>
                  <a:cubicBezTo>
                    <a:pt x="352722" y="213202"/>
                    <a:pt x="353568" y="271272"/>
                    <a:pt x="356616" y="329184"/>
                  </a:cubicBezTo>
                  <a:cubicBezTo>
                    <a:pt x="438912" y="326136"/>
                    <a:pt x="529846" y="356869"/>
                    <a:pt x="603504" y="320040"/>
                  </a:cubicBezTo>
                  <a:cubicBezTo>
                    <a:pt x="636332" y="303626"/>
                    <a:pt x="598012" y="246833"/>
                    <a:pt x="594360" y="210312"/>
                  </a:cubicBezTo>
                  <a:cubicBezTo>
                    <a:pt x="584721" y="113919"/>
                    <a:pt x="587895" y="165054"/>
                    <a:pt x="576072" y="82296"/>
                  </a:cubicBezTo>
                  <a:cubicBezTo>
                    <a:pt x="566550" y="15642"/>
                    <a:pt x="566928" y="32537"/>
                    <a:pt x="566928" y="0"/>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 name="Freeform 228"/>
            <p:cNvSpPr/>
            <p:nvPr/>
          </p:nvSpPr>
          <p:spPr>
            <a:xfrm>
              <a:off x="6858000" y="2133600"/>
              <a:ext cx="762000" cy="838200"/>
            </a:xfrm>
            <a:custGeom>
              <a:avLst/>
              <a:gdLst>
                <a:gd name="connsiteX0" fmla="*/ 473288 w 942140"/>
                <a:gd name="connsiteY0" fmla="*/ 18288 h 1069848"/>
                <a:gd name="connsiteX1" fmla="*/ 281264 w 942140"/>
                <a:gd name="connsiteY1" fmla="*/ 27432 h 1069848"/>
                <a:gd name="connsiteX2" fmla="*/ 244688 w 942140"/>
                <a:gd name="connsiteY2" fmla="*/ 36576 h 1069848"/>
                <a:gd name="connsiteX3" fmla="*/ 189824 w 942140"/>
                <a:gd name="connsiteY3" fmla="*/ 64008 h 1069848"/>
                <a:gd name="connsiteX4" fmla="*/ 153248 w 942140"/>
                <a:gd name="connsiteY4" fmla="*/ 109728 h 1069848"/>
                <a:gd name="connsiteX5" fmla="*/ 134960 w 942140"/>
                <a:gd name="connsiteY5" fmla="*/ 137160 h 1069848"/>
                <a:gd name="connsiteX6" fmla="*/ 107528 w 942140"/>
                <a:gd name="connsiteY6" fmla="*/ 246888 h 1069848"/>
                <a:gd name="connsiteX7" fmla="*/ 153248 w 942140"/>
                <a:gd name="connsiteY7" fmla="*/ 932688 h 1069848"/>
                <a:gd name="connsiteX8" fmla="*/ 171536 w 942140"/>
                <a:gd name="connsiteY8" fmla="*/ 987552 h 1069848"/>
                <a:gd name="connsiteX9" fmla="*/ 189824 w 942140"/>
                <a:gd name="connsiteY9" fmla="*/ 1042416 h 1069848"/>
                <a:gd name="connsiteX10" fmla="*/ 244688 w 942140"/>
                <a:gd name="connsiteY10" fmla="*/ 1069848 h 1069848"/>
                <a:gd name="connsiteX11" fmla="*/ 820760 w 942140"/>
                <a:gd name="connsiteY11" fmla="*/ 1060704 h 1069848"/>
                <a:gd name="connsiteX12" fmla="*/ 857336 w 942140"/>
                <a:gd name="connsiteY12" fmla="*/ 1014984 h 1069848"/>
                <a:gd name="connsiteX13" fmla="*/ 893912 w 942140"/>
                <a:gd name="connsiteY13" fmla="*/ 960120 h 1069848"/>
                <a:gd name="connsiteX14" fmla="*/ 903056 w 942140"/>
                <a:gd name="connsiteY14" fmla="*/ 932688 h 1069848"/>
                <a:gd name="connsiteX15" fmla="*/ 921344 w 942140"/>
                <a:gd name="connsiteY15" fmla="*/ 905256 h 1069848"/>
                <a:gd name="connsiteX16" fmla="*/ 939632 w 942140"/>
                <a:gd name="connsiteY16" fmla="*/ 850392 h 1069848"/>
                <a:gd name="connsiteX17" fmla="*/ 930488 w 942140"/>
                <a:gd name="connsiteY17" fmla="*/ 237744 h 1069848"/>
                <a:gd name="connsiteX18" fmla="*/ 903056 w 942140"/>
                <a:gd name="connsiteY18" fmla="*/ 210312 h 1069848"/>
                <a:gd name="connsiteX19" fmla="*/ 857336 w 942140"/>
                <a:gd name="connsiteY19" fmla="*/ 173736 h 1069848"/>
                <a:gd name="connsiteX20" fmla="*/ 820760 w 942140"/>
                <a:gd name="connsiteY20" fmla="*/ 118872 h 1069848"/>
                <a:gd name="connsiteX21" fmla="*/ 811616 w 942140"/>
                <a:gd name="connsiteY21" fmla="*/ 91440 h 1069848"/>
                <a:gd name="connsiteX22" fmla="*/ 756752 w 942140"/>
                <a:gd name="connsiteY22" fmla="*/ 54864 h 1069848"/>
                <a:gd name="connsiteX23" fmla="*/ 637880 w 942140"/>
                <a:gd name="connsiteY23" fmla="*/ 45720 h 1069848"/>
                <a:gd name="connsiteX24" fmla="*/ 555584 w 942140"/>
                <a:gd name="connsiteY24" fmla="*/ 18288 h 1069848"/>
                <a:gd name="connsiteX25" fmla="*/ 528152 w 942140"/>
                <a:gd name="connsiteY25" fmla="*/ 9144 h 1069848"/>
                <a:gd name="connsiteX26" fmla="*/ 500720 w 942140"/>
                <a:gd name="connsiteY26" fmla="*/ 0 h 1069848"/>
                <a:gd name="connsiteX27" fmla="*/ 473288 w 942140"/>
                <a:gd name="connsiteY27" fmla="*/ 18288 h 106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2140" h="1069848">
                  <a:moveTo>
                    <a:pt x="473288" y="18288"/>
                  </a:moveTo>
                  <a:cubicBezTo>
                    <a:pt x="436712" y="22860"/>
                    <a:pt x="345140" y="22322"/>
                    <a:pt x="281264" y="27432"/>
                  </a:cubicBezTo>
                  <a:cubicBezTo>
                    <a:pt x="268737" y="28434"/>
                    <a:pt x="256239" y="31626"/>
                    <a:pt x="244688" y="36576"/>
                  </a:cubicBezTo>
                  <a:cubicBezTo>
                    <a:pt x="120607" y="89754"/>
                    <a:pt x="305415" y="25478"/>
                    <a:pt x="189824" y="64008"/>
                  </a:cubicBezTo>
                  <a:cubicBezTo>
                    <a:pt x="143581" y="94837"/>
                    <a:pt x="175332" y="65561"/>
                    <a:pt x="153248" y="109728"/>
                  </a:cubicBezTo>
                  <a:cubicBezTo>
                    <a:pt x="148333" y="119558"/>
                    <a:pt x="139423" y="127117"/>
                    <a:pt x="134960" y="137160"/>
                  </a:cubicBezTo>
                  <a:cubicBezTo>
                    <a:pt x="115639" y="180632"/>
                    <a:pt x="115196" y="200882"/>
                    <a:pt x="107528" y="246888"/>
                  </a:cubicBezTo>
                  <a:cubicBezTo>
                    <a:pt x="116991" y="899801"/>
                    <a:pt x="0" y="702815"/>
                    <a:pt x="153248" y="932688"/>
                  </a:cubicBezTo>
                  <a:cubicBezTo>
                    <a:pt x="163941" y="948728"/>
                    <a:pt x="165440" y="969264"/>
                    <a:pt x="171536" y="987552"/>
                  </a:cubicBezTo>
                  <a:lnTo>
                    <a:pt x="189824" y="1042416"/>
                  </a:lnTo>
                  <a:cubicBezTo>
                    <a:pt x="194255" y="1055710"/>
                    <a:pt x="234037" y="1066298"/>
                    <a:pt x="244688" y="1069848"/>
                  </a:cubicBezTo>
                  <a:cubicBezTo>
                    <a:pt x="436712" y="1066800"/>
                    <a:pt x="628910" y="1069424"/>
                    <a:pt x="820760" y="1060704"/>
                  </a:cubicBezTo>
                  <a:cubicBezTo>
                    <a:pt x="853500" y="1059216"/>
                    <a:pt x="847095" y="1033418"/>
                    <a:pt x="857336" y="1014984"/>
                  </a:cubicBezTo>
                  <a:cubicBezTo>
                    <a:pt x="868010" y="995771"/>
                    <a:pt x="886961" y="980972"/>
                    <a:pt x="893912" y="960120"/>
                  </a:cubicBezTo>
                  <a:cubicBezTo>
                    <a:pt x="896960" y="950976"/>
                    <a:pt x="898745" y="941309"/>
                    <a:pt x="903056" y="932688"/>
                  </a:cubicBezTo>
                  <a:cubicBezTo>
                    <a:pt x="907971" y="922858"/>
                    <a:pt x="916881" y="915299"/>
                    <a:pt x="921344" y="905256"/>
                  </a:cubicBezTo>
                  <a:cubicBezTo>
                    <a:pt x="929173" y="887640"/>
                    <a:pt x="939632" y="850392"/>
                    <a:pt x="939632" y="850392"/>
                  </a:cubicBezTo>
                  <a:cubicBezTo>
                    <a:pt x="936584" y="646176"/>
                    <a:pt x="942140" y="441650"/>
                    <a:pt x="930488" y="237744"/>
                  </a:cubicBezTo>
                  <a:cubicBezTo>
                    <a:pt x="929750" y="224833"/>
                    <a:pt x="911335" y="220246"/>
                    <a:pt x="903056" y="210312"/>
                  </a:cubicBezTo>
                  <a:cubicBezTo>
                    <a:pt x="871240" y="172133"/>
                    <a:pt x="902369" y="188747"/>
                    <a:pt x="857336" y="173736"/>
                  </a:cubicBezTo>
                  <a:cubicBezTo>
                    <a:pt x="845144" y="155448"/>
                    <a:pt x="827711" y="139724"/>
                    <a:pt x="820760" y="118872"/>
                  </a:cubicBezTo>
                  <a:cubicBezTo>
                    <a:pt x="817712" y="109728"/>
                    <a:pt x="816963" y="99460"/>
                    <a:pt x="811616" y="91440"/>
                  </a:cubicBezTo>
                  <a:cubicBezTo>
                    <a:pt x="797892" y="70854"/>
                    <a:pt x="781154" y="57914"/>
                    <a:pt x="756752" y="54864"/>
                  </a:cubicBezTo>
                  <a:cubicBezTo>
                    <a:pt x="717318" y="49935"/>
                    <a:pt x="677504" y="48768"/>
                    <a:pt x="637880" y="45720"/>
                  </a:cubicBezTo>
                  <a:lnTo>
                    <a:pt x="555584" y="18288"/>
                  </a:lnTo>
                  <a:lnTo>
                    <a:pt x="528152" y="9144"/>
                  </a:lnTo>
                  <a:lnTo>
                    <a:pt x="500720" y="0"/>
                  </a:lnTo>
                  <a:cubicBezTo>
                    <a:pt x="452316" y="12101"/>
                    <a:pt x="509864" y="13716"/>
                    <a:pt x="473288" y="182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229"/>
            <p:cNvSpPr/>
            <p:nvPr/>
          </p:nvSpPr>
          <p:spPr>
            <a:xfrm>
              <a:off x="7220712" y="2048256"/>
              <a:ext cx="0" cy="100584"/>
            </a:xfrm>
            <a:custGeom>
              <a:avLst/>
              <a:gdLst>
                <a:gd name="connsiteX0" fmla="*/ 0 w 0"/>
                <a:gd name="connsiteY0" fmla="*/ 100584 h 100584"/>
                <a:gd name="connsiteX1" fmla="*/ 0 w 0"/>
                <a:gd name="connsiteY1" fmla="*/ 0 h 100584"/>
              </a:gdLst>
              <a:ahLst/>
              <a:cxnLst>
                <a:cxn ang="0">
                  <a:pos x="connsiteX0" y="connsiteY0"/>
                </a:cxn>
                <a:cxn ang="0">
                  <a:pos x="connsiteX1" y="connsiteY1"/>
                </a:cxn>
              </a:cxnLst>
              <a:rect l="l" t="t" r="r" b="b"/>
              <a:pathLst>
                <a:path h="100584">
                  <a:moveTo>
                    <a:pt x="0" y="100584"/>
                  </a:moveTo>
                  <a:lnTo>
                    <a:pt x="0" y="0"/>
                  </a:ln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Group 288"/>
          <p:cNvGrpSpPr/>
          <p:nvPr/>
        </p:nvGrpSpPr>
        <p:grpSpPr>
          <a:xfrm>
            <a:off x="8305800" y="1744246"/>
            <a:ext cx="685800" cy="533400"/>
            <a:chOff x="4724400" y="1282946"/>
            <a:chExt cx="3124200" cy="2718391"/>
          </a:xfrm>
        </p:grpSpPr>
        <p:grpSp>
          <p:nvGrpSpPr>
            <p:cNvPr id="51" name="Group 246"/>
            <p:cNvGrpSpPr/>
            <p:nvPr/>
          </p:nvGrpSpPr>
          <p:grpSpPr>
            <a:xfrm flipH="1">
              <a:off x="6400806" y="2286000"/>
              <a:ext cx="609600" cy="551688"/>
              <a:chOff x="5916168" y="2496312"/>
              <a:chExt cx="768096" cy="301752"/>
            </a:xfrm>
          </p:grpSpPr>
          <p:sp>
            <p:nvSpPr>
              <p:cNvPr id="310" name="Freeform 309"/>
              <p:cNvSpPr/>
              <p:nvPr/>
            </p:nvSpPr>
            <p:spPr>
              <a:xfrm>
                <a:off x="5916168" y="2496312"/>
                <a:ext cx="667512" cy="239835"/>
              </a:xfrm>
              <a:custGeom>
                <a:avLst/>
                <a:gdLst>
                  <a:gd name="connsiteX0" fmla="*/ 0 w 667512"/>
                  <a:gd name="connsiteY0" fmla="*/ 0 h 239835"/>
                  <a:gd name="connsiteX1" fmla="*/ 100584 w 667512"/>
                  <a:gd name="connsiteY1" fmla="*/ 27432 h 239835"/>
                  <a:gd name="connsiteX2" fmla="*/ 128016 w 667512"/>
                  <a:gd name="connsiteY2" fmla="*/ 45720 h 239835"/>
                  <a:gd name="connsiteX3" fmla="*/ 155448 w 667512"/>
                  <a:gd name="connsiteY3" fmla="*/ 73152 h 239835"/>
                  <a:gd name="connsiteX4" fmla="*/ 219456 w 667512"/>
                  <a:gd name="connsiteY4" fmla="*/ 109728 h 239835"/>
                  <a:gd name="connsiteX5" fmla="*/ 274320 w 667512"/>
                  <a:gd name="connsiteY5" fmla="*/ 146304 h 239835"/>
                  <a:gd name="connsiteX6" fmla="*/ 329184 w 667512"/>
                  <a:gd name="connsiteY6" fmla="*/ 182880 h 239835"/>
                  <a:gd name="connsiteX7" fmla="*/ 365760 w 667512"/>
                  <a:gd name="connsiteY7" fmla="*/ 201168 h 239835"/>
                  <a:gd name="connsiteX8" fmla="*/ 420624 w 667512"/>
                  <a:gd name="connsiteY8" fmla="*/ 228600 h 239835"/>
                  <a:gd name="connsiteX9" fmla="*/ 667512 w 667512"/>
                  <a:gd name="connsiteY9" fmla="*/ 237744 h 2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7512" h="239835">
                    <a:moveTo>
                      <a:pt x="0" y="0"/>
                    </a:moveTo>
                    <a:cubicBezTo>
                      <a:pt x="82503" y="20626"/>
                      <a:pt x="49307" y="10340"/>
                      <a:pt x="100584" y="27432"/>
                    </a:cubicBezTo>
                    <a:cubicBezTo>
                      <a:pt x="109728" y="33528"/>
                      <a:pt x="119573" y="38685"/>
                      <a:pt x="128016" y="45720"/>
                    </a:cubicBezTo>
                    <a:cubicBezTo>
                      <a:pt x="137950" y="53999"/>
                      <a:pt x="144925" y="65636"/>
                      <a:pt x="155448" y="73152"/>
                    </a:cubicBezTo>
                    <a:cubicBezTo>
                      <a:pt x="218053" y="117870"/>
                      <a:pt x="167622" y="66533"/>
                      <a:pt x="219456" y="109728"/>
                    </a:cubicBezTo>
                    <a:cubicBezTo>
                      <a:pt x="265119" y="147781"/>
                      <a:pt x="226111" y="130234"/>
                      <a:pt x="274320" y="146304"/>
                    </a:cubicBezTo>
                    <a:cubicBezTo>
                      <a:pt x="317445" y="189429"/>
                      <a:pt x="282867" y="163030"/>
                      <a:pt x="329184" y="182880"/>
                    </a:cubicBezTo>
                    <a:cubicBezTo>
                      <a:pt x="341713" y="188250"/>
                      <a:pt x="353925" y="194405"/>
                      <a:pt x="365760" y="201168"/>
                    </a:cubicBezTo>
                    <a:cubicBezTo>
                      <a:pt x="387337" y="213497"/>
                      <a:pt x="394936" y="225896"/>
                      <a:pt x="420624" y="228600"/>
                    </a:cubicBezTo>
                    <a:cubicBezTo>
                      <a:pt x="527360" y="239835"/>
                      <a:pt x="568175" y="237744"/>
                      <a:pt x="667512" y="23774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1" name="Freeform 310"/>
              <p:cNvSpPr/>
              <p:nvPr/>
            </p:nvSpPr>
            <p:spPr>
              <a:xfrm>
                <a:off x="6574536" y="2651760"/>
                <a:ext cx="64008" cy="100584"/>
              </a:xfrm>
              <a:custGeom>
                <a:avLst/>
                <a:gdLst>
                  <a:gd name="connsiteX0" fmla="*/ 0 w 64008"/>
                  <a:gd name="connsiteY0" fmla="*/ 100584 h 100584"/>
                  <a:gd name="connsiteX1" fmla="*/ 45720 w 64008"/>
                  <a:gd name="connsiteY1" fmla="*/ 27432 h 100584"/>
                  <a:gd name="connsiteX2" fmla="*/ 64008 w 64008"/>
                  <a:gd name="connsiteY2" fmla="*/ 0 h 100584"/>
                </a:gdLst>
                <a:ahLst/>
                <a:cxnLst>
                  <a:cxn ang="0">
                    <a:pos x="connsiteX0" y="connsiteY0"/>
                  </a:cxn>
                  <a:cxn ang="0">
                    <a:pos x="connsiteX1" y="connsiteY1"/>
                  </a:cxn>
                  <a:cxn ang="0">
                    <a:pos x="connsiteX2" y="connsiteY2"/>
                  </a:cxn>
                </a:cxnLst>
                <a:rect l="l" t="t" r="r" b="b"/>
                <a:pathLst>
                  <a:path w="64008" h="100584">
                    <a:moveTo>
                      <a:pt x="0" y="100584"/>
                    </a:moveTo>
                    <a:cubicBezTo>
                      <a:pt x="21763" y="35294"/>
                      <a:pt x="2248" y="56413"/>
                      <a:pt x="45720" y="27432"/>
                    </a:cubicBezTo>
                    <a:lnTo>
                      <a:pt x="64008" y="0"/>
                    </a:ln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2" name="Freeform 311"/>
              <p:cNvSpPr/>
              <p:nvPr/>
            </p:nvSpPr>
            <p:spPr>
              <a:xfrm>
                <a:off x="6574536" y="2743200"/>
                <a:ext cx="109728" cy="54864"/>
              </a:xfrm>
              <a:custGeom>
                <a:avLst/>
                <a:gdLst>
                  <a:gd name="connsiteX0" fmla="*/ 0 w 109728"/>
                  <a:gd name="connsiteY0" fmla="*/ 0 h 54864"/>
                  <a:gd name="connsiteX1" fmla="*/ 36576 w 109728"/>
                  <a:gd name="connsiteY1" fmla="*/ 45720 h 54864"/>
                  <a:gd name="connsiteX2" fmla="*/ 109728 w 109728"/>
                  <a:gd name="connsiteY2" fmla="*/ 54864 h 54864"/>
                </a:gdLst>
                <a:ahLst/>
                <a:cxnLst>
                  <a:cxn ang="0">
                    <a:pos x="connsiteX0" y="connsiteY0"/>
                  </a:cxn>
                  <a:cxn ang="0">
                    <a:pos x="connsiteX1" y="connsiteY1"/>
                  </a:cxn>
                  <a:cxn ang="0">
                    <a:pos x="connsiteX2" y="connsiteY2"/>
                  </a:cxn>
                </a:cxnLst>
                <a:rect l="l" t="t" r="r" b="b"/>
                <a:pathLst>
                  <a:path w="109728" h="54864">
                    <a:moveTo>
                      <a:pt x="0" y="0"/>
                    </a:moveTo>
                    <a:cubicBezTo>
                      <a:pt x="8128" y="24384"/>
                      <a:pt x="6245" y="37448"/>
                      <a:pt x="36576" y="45720"/>
                    </a:cubicBezTo>
                    <a:cubicBezTo>
                      <a:pt x="60284" y="52186"/>
                      <a:pt x="109728" y="54864"/>
                      <a:pt x="109728" y="5486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3" name="Freeform 312"/>
              <p:cNvSpPr/>
              <p:nvPr/>
            </p:nvSpPr>
            <p:spPr>
              <a:xfrm>
                <a:off x="6565392" y="2727309"/>
                <a:ext cx="118872" cy="34179"/>
              </a:xfrm>
              <a:custGeom>
                <a:avLst/>
                <a:gdLst>
                  <a:gd name="connsiteX0" fmla="*/ 0 w 118872"/>
                  <a:gd name="connsiteY0" fmla="*/ 34179 h 34179"/>
                  <a:gd name="connsiteX1" fmla="*/ 27432 w 118872"/>
                  <a:gd name="connsiteY1" fmla="*/ 15891 h 34179"/>
                  <a:gd name="connsiteX2" fmla="*/ 118872 w 118872"/>
                  <a:gd name="connsiteY2" fmla="*/ 6747 h 34179"/>
                </a:gdLst>
                <a:ahLst/>
                <a:cxnLst>
                  <a:cxn ang="0">
                    <a:pos x="connsiteX0" y="connsiteY0"/>
                  </a:cxn>
                  <a:cxn ang="0">
                    <a:pos x="connsiteX1" y="connsiteY1"/>
                  </a:cxn>
                  <a:cxn ang="0">
                    <a:pos x="connsiteX2" y="connsiteY2"/>
                  </a:cxn>
                </a:cxnLst>
                <a:rect l="l" t="t" r="r" b="b"/>
                <a:pathLst>
                  <a:path w="118872" h="34179">
                    <a:moveTo>
                      <a:pt x="0" y="34179"/>
                    </a:moveTo>
                    <a:cubicBezTo>
                      <a:pt x="9144" y="28083"/>
                      <a:pt x="17602" y="20806"/>
                      <a:pt x="27432" y="15891"/>
                    </a:cubicBezTo>
                    <a:cubicBezTo>
                      <a:pt x="59214" y="0"/>
                      <a:pt x="80402" y="6747"/>
                      <a:pt x="118872" y="6747"/>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91" name="Freeform 290"/>
            <p:cNvSpPr/>
            <p:nvPr/>
          </p:nvSpPr>
          <p:spPr>
            <a:xfrm flipH="1">
              <a:off x="7467600" y="2209800"/>
              <a:ext cx="381000" cy="914400"/>
            </a:xfrm>
            <a:custGeom>
              <a:avLst/>
              <a:gdLst>
                <a:gd name="connsiteX0" fmla="*/ 320040 w 320040"/>
                <a:gd name="connsiteY0" fmla="*/ 0 h 969264"/>
                <a:gd name="connsiteX1" fmla="*/ 237744 w 320040"/>
                <a:gd name="connsiteY1" fmla="*/ 18288 h 969264"/>
                <a:gd name="connsiteX2" fmla="*/ 182880 w 320040"/>
                <a:gd name="connsiteY2" fmla="*/ 54864 h 969264"/>
                <a:gd name="connsiteX3" fmla="*/ 164592 w 320040"/>
                <a:gd name="connsiteY3" fmla="*/ 82296 h 969264"/>
                <a:gd name="connsiteX4" fmla="*/ 137160 w 320040"/>
                <a:gd name="connsiteY4" fmla="*/ 100584 h 969264"/>
                <a:gd name="connsiteX5" fmla="*/ 118872 w 320040"/>
                <a:gd name="connsiteY5" fmla="*/ 137160 h 969264"/>
                <a:gd name="connsiteX6" fmla="*/ 91440 w 320040"/>
                <a:gd name="connsiteY6" fmla="*/ 164592 h 969264"/>
                <a:gd name="connsiteX7" fmla="*/ 45720 w 320040"/>
                <a:gd name="connsiteY7" fmla="*/ 219456 h 969264"/>
                <a:gd name="connsiteX8" fmla="*/ 36576 w 320040"/>
                <a:gd name="connsiteY8" fmla="*/ 246888 h 969264"/>
                <a:gd name="connsiteX9" fmla="*/ 27432 w 320040"/>
                <a:gd name="connsiteY9" fmla="*/ 283464 h 969264"/>
                <a:gd name="connsiteX10" fmla="*/ 9144 w 320040"/>
                <a:gd name="connsiteY10" fmla="*/ 320040 h 969264"/>
                <a:gd name="connsiteX11" fmla="*/ 0 w 320040"/>
                <a:gd name="connsiteY11" fmla="*/ 347472 h 969264"/>
                <a:gd name="connsiteX12" fmla="*/ 9144 w 320040"/>
                <a:gd name="connsiteY12" fmla="*/ 658368 h 969264"/>
                <a:gd name="connsiteX13" fmla="*/ 18288 w 320040"/>
                <a:gd name="connsiteY13" fmla="*/ 685800 h 969264"/>
                <a:gd name="connsiteX14" fmla="*/ 36576 w 320040"/>
                <a:gd name="connsiteY14" fmla="*/ 713232 h 969264"/>
                <a:gd name="connsiteX15" fmla="*/ 54864 w 320040"/>
                <a:gd name="connsiteY15" fmla="*/ 749808 h 969264"/>
                <a:gd name="connsiteX16" fmla="*/ 82296 w 320040"/>
                <a:gd name="connsiteY16" fmla="*/ 777240 h 969264"/>
                <a:gd name="connsiteX17" fmla="*/ 118872 w 320040"/>
                <a:gd name="connsiteY17" fmla="*/ 832104 h 969264"/>
                <a:gd name="connsiteX18" fmla="*/ 137160 w 320040"/>
                <a:gd name="connsiteY18" fmla="*/ 859536 h 969264"/>
                <a:gd name="connsiteX19" fmla="*/ 164592 w 320040"/>
                <a:gd name="connsiteY19" fmla="*/ 877824 h 969264"/>
                <a:gd name="connsiteX20" fmla="*/ 210312 w 320040"/>
                <a:gd name="connsiteY20" fmla="*/ 923544 h 969264"/>
                <a:gd name="connsiteX21" fmla="*/ 228600 w 320040"/>
                <a:gd name="connsiteY21" fmla="*/ 950976 h 969264"/>
                <a:gd name="connsiteX22" fmla="*/ 283464 w 320040"/>
                <a:gd name="connsiteY22" fmla="*/ 969264 h 96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 h="969264">
                  <a:moveTo>
                    <a:pt x="320040" y="0"/>
                  </a:moveTo>
                  <a:cubicBezTo>
                    <a:pt x="305154" y="2481"/>
                    <a:pt x="257039" y="7569"/>
                    <a:pt x="237744" y="18288"/>
                  </a:cubicBezTo>
                  <a:cubicBezTo>
                    <a:pt x="218531" y="28962"/>
                    <a:pt x="182880" y="54864"/>
                    <a:pt x="182880" y="54864"/>
                  </a:cubicBezTo>
                  <a:cubicBezTo>
                    <a:pt x="176784" y="64008"/>
                    <a:pt x="172363" y="74525"/>
                    <a:pt x="164592" y="82296"/>
                  </a:cubicBezTo>
                  <a:cubicBezTo>
                    <a:pt x="156821" y="90067"/>
                    <a:pt x="144195" y="92141"/>
                    <a:pt x="137160" y="100584"/>
                  </a:cubicBezTo>
                  <a:cubicBezTo>
                    <a:pt x="128434" y="111056"/>
                    <a:pt x="126795" y="126068"/>
                    <a:pt x="118872" y="137160"/>
                  </a:cubicBezTo>
                  <a:cubicBezTo>
                    <a:pt x="111356" y="147683"/>
                    <a:pt x="99719" y="154658"/>
                    <a:pt x="91440" y="164592"/>
                  </a:cubicBezTo>
                  <a:cubicBezTo>
                    <a:pt x="27787" y="240975"/>
                    <a:pt x="125863" y="139313"/>
                    <a:pt x="45720" y="219456"/>
                  </a:cubicBezTo>
                  <a:cubicBezTo>
                    <a:pt x="42672" y="228600"/>
                    <a:pt x="39224" y="237620"/>
                    <a:pt x="36576" y="246888"/>
                  </a:cubicBezTo>
                  <a:cubicBezTo>
                    <a:pt x="33124" y="258972"/>
                    <a:pt x="31845" y="271697"/>
                    <a:pt x="27432" y="283464"/>
                  </a:cubicBezTo>
                  <a:cubicBezTo>
                    <a:pt x="22646" y="296227"/>
                    <a:pt x="14514" y="307511"/>
                    <a:pt x="9144" y="320040"/>
                  </a:cubicBezTo>
                  <a:cubicBezTo>
                    <a:pt x="5347" y="328899"/>
                    <a:pt x="3048" y="338328"/>
                    <a:pt x="0" y="347472"/>
                  </a:cubicBezTo>
                  <a:cubicBezTo>
                    <a:pt x="3048" y="451104"/>
                    <a:pt x="3548" y="554842"/>
                    <a:pt x="9144" y="658368"/>
                  </a:cubicBezTo>
                  <a:cubicBezTo>
                    <a:pt x="9664" y="667993"/>
                    <a:pt x="13977" y="677179"/>
                    <a:pt x="18288" y="685800"/>
                  </a:cubicBezTo>
                  <a:cubicBezTo>
                    <a:pt x="23203" y="695630"/>
                    <a:pt x="31124" y="703690"/>
                    <a:pt x="36576" y="713232"/>
                  </a:cubicBezTo>
                  <a:cubicBezTo>
                    <a:pt x="43339" y="725067"/>
                    <a:pt x="46941" y="738716"/>
                    <a:pt x="54864" y="749808"/>
                  </a:cubicBezTo>
                  <a:cubicBezTo>
                    <a:pt x="62380" y="760331"/>
                    <a:pt x="74357" y="767032"/>
                    <a:pt x="82296" y="777240"/>
                  </a:cubicBezTo>
                  <a:cubicBezTo>
                    <a:pt x="95790" y="794590"/>
                    <a:pt x="106680" y="813816"/>
                    <a:pt x="118872" y="832104"/>
                  </a:cubicBezTo>
                  <a:lnTo>
                    <a:pt x="137160" y="859536"/>
                  </a:lnTo>
                  <a:cubicBezTo>
                    <a:pt x="143256" y="868680"/>
                    <a:pt x="155448" y="871728"/>
                    <a:pt x="164592" y="877824"/>
                  </a:cubicBezTo>
                  <a:cubicBezTo>
                    <a:pt x="213360" y="950976"/>
                    <a:pt x="149352" y="862584"/>
                    <a:pt x="210312" y="923544"/>
                  </a:cubicBezTo>
                  <a:cubicBezTo>
                    <a:pt x="218083" y="931315"/>
                    <a:pt x="219281" y="945151"/>
                    <a:pt x="228600" y="950976"/>
                  </a:cubicBezTo>
                  <a:cubicBezTo>
                    <a:pt x="244947" y="961193"/>
                    <a:pt x="283464" y="969264"/>
                    <a:pt x="283464" y="96926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0" name="Group 245"/>
            <p:cNvGrpSpPr/>
            <p:nvPr/>
          </p:nvGrpSpPr>
          <p:grpSpPr>
            <a:xfrm>
              <a:off x="5715000" y="2496312"/>
              <a:ext cx="768096" cy="301752"/>
              <a:chOff x="5916168" y="2496312"/>
              <a:chExt cx="768096" cy="301752"/>
            </a:xfrm>
          </p:grpSpPr>
          <p:sp>
            <p:nvSpPr>
              <p:cNvPr id="306" name="Freeform 305"/>
              <p:cNvSpPr/>
              <p:nvPr/>
            </p:nvSpPr>
            <p:spPr>
              <a:xfrm>
                <a:off x="5916168" y="2496312"/>
                <a:ext cx="667512" cy="239835"/>
              </a:xfrm>
              <a:custGeom>
                <a:avLst/>
                <a:gdLst>
                  <a:gd name="connsiteX0" fmla="*/ 0 w 667512"/>
                  <a:gd name="connsiteY0" fmla="*/ 0 h 239835"/>
                  <a:gd name="connsiteX1" fmla="*/ 100584 w 667512"/>
                  <a:gd name="connsiteY1" fmla="*/ 27432 h 239835"/>
                  <a:gd name="connsiteX2" fmla="*/ 128016 w 667512"/>
                  <a:gd name="connsiteY2" fmla="*/ 45720 h 239835"/>
                  <a:gd name="connsiteX3" fmla="*/ 155448 w 667512"/>
                  <a:gd name="connsiteY3" fmla="*/ 73152 h 239835"/>
                  <a:gd name="connsiteX4" fmla="*/ 219456 w 667512"/>
                  <a:gd name="connsiteY4" fmla="*/ 109728 h 239835"/>
                  <a:gd name="connsiteX5" fmla="*/ 274320 w 667512"/>
                  <a:gd name="connsiteY5" fmla="*/ 146304 h 239835"/>
                  <a:gd name="connsiteX6" fmla="*/ 329184 w 667512"/>
                  <a:gd name="connsiteY6" fmla="*/ 182880 h 239835"/>
                  <a:gd name="connsiteX7" fmla="*/ 365760 w 667512"/>
                  <a:gd name="connsiteY7" fmla="*/ 201168 h 239835"/>
                  <a:gd name="connsiteX8" fmla="*/ 420624 w 667512"/>
                  <a:gd name="connsiteY8" fmla="*/ 228600 h 239835"/>
                  <a:gd name="connsiteX9" fmla="*/ 667512 w 667512"/>
                  <a:gd name="connsiteY9" fmla="*/ 237744 h 2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7512" h="239835">
                    <a:moveTo>
                      <a:pt x="0" y="0"/>
                    </a:moveTo>
                    <a:cubicBezTo>
                      <a:pt x="82503" y="20626"/>
                      <a:pt x="49307" y="10340"/>
                      <a:pt x="100584" y="27432"/>
                    </a:cubicBezTo>
                    <a:cubicBezTo>
                      <a:pt x="109728" y="33528"/>
                      <a:pt x="119573" y="38685"/>
                      <a:pt x="128016" y="45720"/>
                    </a:cubicBezTo>
                    <a:cubicBezTo>
                      <a:pt x="137950" y="53999"/>
                      <a:pt x="144925" y="65636"/>
                      <a:pt x="155448" y="73152"/>
                    </a:cubicBezTo>
                    <a:cubicBezTo>
                      <a:pt x="218053" y="117870"/>
                      <a:pt x="167622" y="66533"/>
                      <a:pt x="219456" y="109728"/>
                    </a:cubicBezTo>
                    <a:cubicBezTo>
                      <a:pt x="265119" y="147781"/>
                      <a:pt x="226111" y="130234"/>
                      <a:pt x="274320" y="146304"/>
                    </a:cubicBezTo>
                    <a:cubicBezTo>
                      <a:pt x="317445" y="189429"/>
                      <a:pt x="282867" y="163030"/>
                      <a:pt x="329184" y="182880"/>
                    </a:cubicBezTo>
                    <a:cubicBezTo>
                      <a:pt x="341713" y="188250"/>
                      <a:pt x="353925" y="194405"/>
                      <a:pt x="365760" y="201168"/>
                    </a:cubicBezTo>
                    <a:cubicBezTo>
                      <a:pt x="387337" y="213497"/>
                      <a:pt x="394936" y="225896"/>
                      <a:pt x="420624" y="228600"/>
                    </a:cubicBezTo>
                    <a:cubicBezTo>
                      <a:pt x="527360" y="239835"/>
                      <a:pt x="568175" y="237744"/>
                      <a:pt x="667512" y="23774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7" name="Freeform 306"/>
              <p:cNvSpPr/>
              <p:nvPr/>
            </p:nvSpPr>
            <p:spPr>
              <a:xfrm>
                <a:off x="6574536" y="2651760"/>
                <a:ext cx="64008" cy="100584"/>
              </a:xfrm>
              <a:custGeom>
                <a:avLst/>
                <a:gdLst>
                  <a:gd name="connsiteX0" fmla="*/ 0 w 64008"/>
                  <a:gd name="connsiteY0" fmla="*/ 100584 h 100584"/>
                  <a:gd name="connsiteX1" fmla="*/ 45720 w 64008"/>
                  <a:gd name="connsiteY1" fmla="*/ 27432 h 100584"/>
                  <a:gd name="connsiteX2" fmla="*/ 64008 w 64008"/>
                  <a:gd name="connsiteY2" fmla="*/ 0 h 100584"/>
                </a:gdLst>
                <a:ahLst/>
                <a:cxnLst>
                  <a:cxn ang="0">
                    <a:pos x="connsiteX0" y="connsiteY0"/>
                  </a:cxn>
                  <a:cxn ang="0">
                    <a:pos x="connsiteX1" y="connsiteY1"/>
                  </a:cxn>
                  <a:cxn ang="0">
                    <a:pos x="connsiteX2" y="connsiteY2"/>
                  </a:cxn>
                </a:cxnLst>
                <a:rect l="l" t="t" r="r" b="b"/>
                <a:pathLst>
                  <a:path w="64008" h="100584">
                    <a:moveTo>
                      <a:pt x="0" y="100584"/>
                    </a:moveTo>
                    <a:cubicBezTo>
                      <a:pt x="21763" y="35294"/>
                      <a:pt x="2248" y="56413"/>
                      <a:pt x="45720" y="27432"/>
                    </a:cubicBezTo>
                    <a:lnTo>
                      <a:pt x="64008" y="0"/>
                    </a:ln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8" name="Freeform 307"/>
              <p:cNvSpPr/>
              <p:nvPr/>
            </p:nvSpPr>
            <p:spPr>
              <a:xfrm>
                <a:off x="6574536" y="2743200"/>
                <a:ext cx="109728" cy="54864"/>
              </a:xfrm>
              <a:custGeom>
                <a:avLst/>
                <a:gdLst>
                  <a:gd name="connsiteX0" fmla="*/ 0 w 109728"/>
                  <a:gd name="connsiteY0" fmla="*/ 0 h 54864"/>
                  <a:gd name="connsiteX1" fmla="*/ 36576 w 109728"/>
                  <a:gd name="connsiteY1" fmla="*/ 45720 h 54864"/>
                  <a:gd name="connsiteX2" fmla="*/ 109728 w 109728"/>
                  <a:gd name="connsiteY2" fmla="*/ 54864 h 54864"/>
                </a:gdLst>
                <a:ahLst/>
                <a:cxnLst>
                  <a:cxn ang="0">
                    <a:pos x="connsiteX0" y="connsiteY0"/>
                  </a:cxn>
                  <a:cxn ang="0">
                    <a:pos x="connsiteX1" y="connsiteY1"/>
                  </a:cxn>
                  <a:cxn ang="0">
                    <a:pos x="connsiteX2" y="connsiteY2"/>
                  </a:cxn>
                </a:cxnLst>
                <a:rect l="l" t="t" r="r" b="b"/>
                <a:pathLst>
                  <a:path w="109728" h="54864">
                    <a:moveTo>
                      <a:pt x="0" y="0"/>
                    </a:moveTo>
                    <a:cubicBezTo>
                      <a:pt x="8128" y="24384"/>
                      <a:pt x="6245" y="37448"/>
                      <a:pt x="36576" y="45720"/>
                    </a:cubicBezTo>
                    <a:cubicBezTo>
                      <a:pt x="60284" y="52186"/>
                      <a:pt x="109728" y="54864"/>
                      <a:pt x="109728" y="5486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9" name="Freeform 308"/>
              <p:cNvSpPr/>
              <p:nvPr/>
            </p:nvSpPr>
            <p:spPr>
              <a:xfrm>
                <a:off x="6565392" y="2727309"/>
                <a:ext cx="118872" cy="34179"/>
              </a:xfrm>
              <a:custGeom>
                <a:avLst/>
                <a:gdLst>
                  <a:gd name="connsiteX0" fmla="*/ 0 w 118872"/>
                  <a:gd name="connsiteY0" fmla="*/ 34179 h 34179"/>
                  <a:gd name="connsiteX1" fmla="*/ 27432 w 118872"/>
                  <a:gd name="connsiteY1" fmla="*/ 15891 h 34179"/>
                  <a:gd name="connsiteX2" fmla="*/ 118872 w 118872"/>
                  <a:gd name="connsiteY2" fmla="*/ 6747 h 34179"/>
                </a:gdLst>
                <a:ahLst/>
                <a:cxnLst>
                  <a:cxn ang="0">
                    <a:pos x="connsiteX0" y="connsiteY0"/>
                  </a:cxn>
                  <a:cxn ang="0">
                    <a:pos x="connsiteX1" y="connsiteY1"/>
                  </a:cxn>
                  <a:cxn ang="0">
                    <a:pos x="connsiteX2" y="connsiteY2"/>
                  </a:cxn>
                </a:cxnLst>
                <a:rect l="l" t="t" r="r" b="b"/>
                <a:pathLst>
                  <a:path w="118872" h="34179">
                    <a:moveTo>
                      <a:pt x="0" y="34179"/>
                    </a:moveTo>
                    <a:cubicBezTo>
                      <a:pt x="9144" y="28083"/>
                      <a:pt x="17602" y="20806"/>
                      <a:pt x="27432" y="15891"/>
                    </a:cubicBezTo>
                    <a:cubicBezTo>
                      <a:pt x="59214" y="0"/>
                      <a:pt x="80402" y="6747"/>
                      <a:pt x="118872" y="6747"/>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93" name="Freeform 292"/>
            <p:cNvSpPr/>
            <p:nvPr/>
          </p:nvSpPr>
          <p:spPr>
            <a:xfrm flipH="1">
              <a:off x="5257800" y="2349746"/>
              <a:ext cx="381000" cy="685800"/>
            </a:xfrm>
            <a:custGeom>
              <a:avLst/>
              <a:gdLst>
                <a:gd name="connsiteX0" fmla="*/ 0 w 602925"/>
                <a:gd name="connsiteY0" fmla="*/ 40074 h 863034"/>
                <a:gd name="connsiteX1" fmla="*/ 36576 w 602925"/>
                <a:gd name="connsiteY1" fmla="*/ 21786 h 863034"/>
                <a:gd name="connsiteX2" fmla="*/ 210312 w 602925"/>
                <a:gd name="connsiteY2" fmla="*/ 21786 h 863034"/>
                <a:gd name="connsiteX3" fmla="*/ 320040 w 602925"/>
                <a:gd name="connsiteY3" fmla="*/ 85794 h 863034"/>
                <a:gd name="connsiteX4" fmla="*/ 393192 w 602925"/>
                <a:gd name="connsiteY4" fmla="*/ 104082 h 863034"/>
                <a:gd name="connsiteX5" fmla="*/ 429768 w 602925"/>
                <a:gd name="connsiteY5" fmla="*/ 122370 h 863034"/>
                <a:gd name="connsiteX6" fmla="*/ 493776 w 602925"/>
                <a:gd name="connsiteY6" fmla="*/ 168090 h 863034"/>
                <a:gd name="connsiteX7" fmla="*/ 548640 w 602925"/>
                <a:gd name="connsiteY7" fmla="*/ 232098 h 863034"/>
                <a:gd name="connsiteX8" fmla="*/ 585216 w 602925"/>
                <a:gd name="connsiteY8" fmla="*/ 250386 h 863034"/>
                <a:gd name="connsiteX9" fmla="*/ 594360 w 602925"/>
                <a:gd name="connsiteY9" fmla="*/ 296106 h 863034"/>
                <a:gd name="connsiteX10" fmla="*/ 576072 w 602925"/>
                <a:gd name="connsiteY10" fmla="*/ 570426 h 863034"/>
                <a:gd name="connsiteX11" fmla="*/ 566928 w 602925"/>
                <a:gd name="connsiteY11" fmla="*/ 597858 h 863034"/>
                <a:gd name="connsiteX12" fmla="*/ 557784 w 602925"/>
                <a:gd name="connsiteY12" fmla="*/ 634434 h 863034"/>
                <a:gd name="connsiteX13" fmla="*/ 502920 w 602925"/>
                <a:gd name="connsiteY13" fmla="*/ 725874 h 863034"/>
                <a:gd name="connsiteX14" fmla="*/ 438912 w 602925"/>
                <a:gd name="connsiteY14" fmla="*/ 753306 h 863034"/>
                <a:gd name="connsiteX15" fmla="*/ 402336 w 602925"/>
                <a:gd name="connsiteY15" fmla="*/ 789882 h 863034"/>
                <a:gd name="connsiteX16" fmla="*/ 338328 w 602925"/>
                <a:gd name="connsiteY16" fmla="*/ 853890 h 863034"/>
                <a:gd name="connsiteX17" fmla="*/ 338328 w 602925"/>
                <a:gd name="connsiteY17" fmla="*/ 863034 h 86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2925" h="863034">
                  <a:moveTo>
                    <a:pt x="0" y="40074"/>
                  </a:moveTo>
                  <a:cubicBezTo>
                    <a:pt x="12192" y="33978"/>
                    <a:pt x="23813" y="26572"/>
                    <a:pt x="36576" y="21786"/>
                  </a:cubicBezTo>
                  <a:cubicBezTo>
                    <a:pt x="94673" y="0"/>
                    <a:pt x="144228" y="17380"/>
                    <a:pt x="210312" y="21786"/>
                  </a:cubicBezTo>
                  <a:lnTo>
                    <a:pt x="320040" y="85794"/>
                  </a:lnTo>
                  <a:cubicBezTo>
                    <a:pt x="341751" y="98459"/>
                    <a:pt x="370711" y="92842"/>
                    <a:pt x="393192" y="104082"/>
                  </a:cubicBezTo>
                  <a:cubicBezTo>
                    <a:pt x="405384" y="110178"/>
                    <a:pt x="418268" y="115052"/>
                    <a:pt x="429768" y="122370"/>
                  </a:cubicBezTo>
                  <a:cubicBezTo>
                    <a:pt x="451889" y="136447"/>
                    <a:pt x="474287" y="150550"/>
                    <a:pt x="493776" y="168090"/>
                  </a:cubicBezTo>
                  <a:cubicBezTo>
                    <a:pt x="541804" y="211315"/>
                    <a:pt x="499539" y="197026"/>
                    <a:pt x="548640" y="232098"/>
                  </a:cubicBezTo>
                  <a:cubicBezTo>
                    <a:pt x="559732" y="240021"/>
                    <a:pt x="573024" y="244290"/>
                    <a:pt x="585216" y="250386"/>
                  </a:cubicBezTo>
                  <a:cubicBezTo>
                    <a:pt x="588264" y="265626"/>
                    <a:pt x="594360" y="280564"/>
                    <a:pt x="594360" y="296106"/>
                  </a:cubicBezTo>
                  <a:cubicBezTo>
                    <a:pt x="594360" y="423170"/>
                    <a:pt x="602925" y="476440"/>
                    <a:pt x="576072" y="570426"/>
                  </a:cubicBezTo>
                  <a:cubicBezTo>
                    <a:pt x="573424" y="579694"/>
                    <a:pt x="569576" y="588590"/>
                    <a:pt x="566928" y="597858"/>
                  </a:cubicBezTo>
                  <a:cubicBezTo>
                    <a:pt x="563476" y="609942"/>
                    <a:pt x="562197" y="622667"/>
                    <a:pt x="557784" y="634434"/>
                  </a:cubicBezTo>
                  <a:cubicBezTo>
                    <a:pt x="545734" y="666568"/>
                    <a:pt x="521150" y="698530"/>
                    <a:pt x="502920" y="725874"/>
                  </a:cubicBezTo>
                  <a:cubicBezTo>
                    <a:pt x="490290" y="744818"/>
                    <a:pt x="457265" y="748718"/>
                    <a:pt x="438912" y="753306"/>
                  </a:cubicBezTo>
                  <a:cubicBezTo>
                    <a:pt x="426720" y="765498"/>
                    <a:pt x="415223" y="778427"/>
                    <a:pt x="402336" y="789882"/>
                  </a:cubicBezTo>
                  <a:cubicBezTo>
                    <a:pt x="366957" y="821330"/>
                    <a:pt x="356787" y="816972"/>
                    <a:pt x="338328" y="853890"/>
                  </a:cubicBezTo>
                  <a:cubicBezTo>
                    <a:pt x="336965" y="856616"/>
                    <a:pt x="338328" y="859986"/>
                    <a:pt x="338328" y="86303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4" name="Smiley Face 293"/>
            <p:cNvSpPr/>
            <p:nvPr/>
          </p:nvSpPr>
          <p:spPr>
            <a:xfrm>
              <a:off x="5334000" y="1435346"/>
              <a:ext cx="685800" cy="685800"/>
            </a:xfrm>
            <a:prstGeom prst="smileyFac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Isosceles Triangle 294"/>
            <p:cNvSpPr/>
            <p:nvPr/>
          </p:nvSpPr>
          <p:spPr>
            <a:xfrm>
              <a:off x="5105400" y="2121146"/>
              <a:ext cx="1219200" cy="1295400"/>
            </a:xfrm>
            <a:prstGeom prst="triangle">
              <a:avLst/>
            </a:prstGeom>
            <a:gradFill flip="none" rotWithShape="1">
              <a:gsLst>
                <a:gs pos="0">
                  <a:srgbClr val="F319E3">
                    <a:tint val="66000"/>
                    <a:satMod val="160000"/>
                  </a:srgbClr>
                </a:gs>
                <a:gs pos="50000">
                  <a:srgbClr val="F319E3">
                    <a:tint val="44500"/>
                    <a:satMod val="160000"/>
                  </a:srgbClr>
                </a:gs>
                <a:gs pos="100000">
                  <a:srgbClr val="F319E3">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295"/>
            <p:cNvSpPr/>
            <p:nvPr/>
          </p:nvSpPr>
          <p:spPr>
            <a:xfrm>
              <a:off x="4724400" y="1282946"/>
              <a:ext cx="990600" cy="1143000"/>
            </a:xfrm>
            <a:custGeom>
              <a:avLst/>
              <a:gdLst>
                <a:gd name="connsiteX0" fmla="*/ 1435608 w 1472184"/>
                <a:gd name="connsiteY0" fmla="*/ 9144 h 1225296"/>
                <a:gd name="connsiteX1" fmla="*/ 1197864 w 1472184"/>
                <a:gd name="connsiteY1" fmla="*/ 27432 h 1225296"/>
                <a:gd name="connsiteX2" fmla="*/ 1161288 w 1472184"/>
                <a:gd name="connsiteY2" fmla="*/ 36576 h 1225296"/>
                <a:gd name="connsiteX3" fmla="*/ 1097280 w 1472184"/>
                <a:gd name="connsiteY3" fmla="*/ 45720 h 1225296"/>
                <a:gd name="connsiteX4" fmla="*/ 1042416 w 1472184"/>
                <a:gd name="connsiteY4" fmla="*/ 82296 h 1225296"/>
                <a:gd name="connsiteX5" fmla="*/ 987552 w 1472184"/>
                <a:gd name="connsiteY5" fmla="*/ 118872 h 1225296"/>
                <a:gd name="connsiteX6" fmla="*/ 960120 w 1472184"/>
                <a:gd name="connsiteY6" fmla="*/ 146304 h 1225296"/>
                <a:gd name="connsiteX7" fmla="*/ 932688 w 1472184"/>
                <a:gd name="connsiteY7" fmla="*/ 164592 h 1225296"/>
                <a:gd name="connsiteX8" fmla="*/ 905256 w 1472184"/>
                <a:gd name="connsiteY8" fmla="*/ 201168 h 1225296"/>
                <a:gd name="connsiteX9" fmla="*/ 877824 w 1472184"/>
                <a:gd name="connsiteY9" fmla="*/ 228600 h 1225296"/>
                <a:gd name="connsiteX10" fmla="*/ 822960 w 1472184"/>
                <a:gd name="connsiteY10" fmla="*/ 320040 h 1225296"/>
                <a:gd name="connsiteX11" fmla="*/ 813816 w 1472184"/>
                <a:gd name="connsiteY11" fmla="*/ 347472 h 1225296"/>
                <a:gd name="connsiteX12" fmla="*/ 795528 w 1472184"/>
                <a:gd name="connsiteY12" fmla="*/ 374904 h 1225296"/>
                <a:gd name="connsiteX13" fmla="*/ 786384 w 1472184"/>
                <a:gd name="connsiteY13" fmla="*/ 402336 h 1225296"/>
                <a:gd name="connsiteX14" fmla="*/ 768096 w 1472184"/>
                <a:gd name="connsiteY14" fmla="*/ 429768 h 1225296"/>
                <a:gd name="connsiteX15" fmla="*/ 749808 w 1472184"/>
                <a:gd name="connsiteY15" fmla="*/ 493776 h 1225296"/>
                <a:gd name="connsiteX16" fmla="*/ 731520 w 1472184"/>
                <a:gd name="connsiteY16" fmla="*/ 530352 h 1225296"/>
                <a:gd name="connsiteX17" fmla="*/ 722376 w 1472184"/>
                <a:gd name="connsiteY17" fmla="*/ 557784 h 1225296"/>
                <a:gd name="connsiteX18" fmla="*/ 704088 w 1472184"/>
                <a:gd name="connsiteY18" fmla="*/ 594360 h 1225296"/>
                <a:gd name="connsiteX19" fmla="*/ 694944 w 1472184"/>
                <a:gd name="connsiteY19" fmla="*/ 621792 h 1225296"/>
                <a:gd name="connsiteX20" fmla="*/ 658368 w 1472184"/>
                <a:gd name="connsiteY20" fmla="*/ 685800 h 1225296"/>
                <a:gd name="connsiteX21" fmla="*/ 630936 w 1472184"/>
                <a:gd name="connsiteY21" fmla="*/ 740664 h 1225296"/>
                <a:gd name="connsiteX22" fmla="*/ 585216 w 1472184"/>
                <a:gd name="connsiteY22" fmla="*/ 822960 h 1225296"/>
                <a:gd name="connsiteX23" fmla="*/ 576072 w 1472184"/>
                <a:gd name="connsiteY23" fmla="*/ 850392 h 1225296"/>
                <a:gd name="connsiteX24" fmla="*/ 539496 w 1472184"/>
                <a:gd name="connsiteY24" fmla="*/ 914400 h 1225296"/>
                <a:gd name="connsiteX25" fmla="*/ 530352 w 1472184"/>
                <a:gd name="connsiteY25" fmla="*/ 941832 h 1225296"/>
                <a:gd name="connsiteX26" fmla="*/ 512064 w 1472184"/>
                <a:gd name="connsiteY26" fmla="*/ 969264 h 1225296"/>
                <a:gd name="connsiteX27" fmla="*/ 493776 w 1472184"/>
                <a:gd name="connsiteY27" fmla="*/ 1024128 h 1225296"/>
                <a:gd name="connsiteX28" fmla="*/ 484632 w 1472184"/>
                <a:gd name="connsiteY28" fmla="*/ 1051560 h 1225296"/>
                <a:gd name="connsiteX29" fmla="*/ 438912 w 1472184"/>
                <a:gd name="connsiteY29" fmla="*/ 1097280 h 1225296"/>
                <a:gd name="connsiteX30" fmla="*/ 393192 w 1472184"/>
                <a:gd name="connsiteY30" fmla="*/ 1152144 h 1225296"/>
                <a:gd name="connsiteX31" fmla="*/ 365760 w 1472184"/>
                <a:gd name="connsiteY31" fmla="*/ 1170432 h 1225296"/>
                <a:gd name="connsiteX32" fmla="*/ 338328 w 1472184"/>
                <a:gd name="connsiteY32" fmla="*/ 1225296 h 1225296"/>
                <a:gd name="connsiteX33" fmla="*/ 320040 w 1472184"/>
                <a:gd name="connsiteY33" fmla="*/ 1197864 h 1225296"/>
                <a:gd name="connsiteX34" fmla="*/ 301752 w 1472184"/>
                <a:gd name="connsiteY34" fmla="*/ 1143000 h 1225296"/>
                <a:gd name="connsiteX35" fmla="*/ 274320 w 1472184"/>
                <a:gd name="connsiteY35" fmla="*/ 1115568 h 1225296"/>
                <a:gd name="connsiteX36" fmla="*/ 237744 w 1472184"/>
                <a:gd name="connsiteY36" fmla="*/ 1060704 h 1225296"/>
                <a:gd name="connsiteX37" fmla="*/ 192024 w 1472184"/>
                <a:gd name="connsiteY37" fmla="*/ 1005840 h 1225296"/>
                <a:gd name="connsiteX38" fmla="*/ 137160 w 1472184"/>
                <a:gd name="connsiteY38" fmla="*/ 941832 h 1225296"/>
                <a:gd name="connsiteX39" fmla="*/ 73152 w 1472184"/>
                <a:gd name="connsiteY39" fmla="*/ 896112 h 1225296"/>
                <a:gd name="connsiteX40" fmla="*/ 54864 w 1472184"/>
                <a:gd name="connsiteY40" fmla="*/ 868680 h 1225296"/>
                <a:gd name="connsiteX41" fmla="*/ 27432 w 1472184"/>
                <a:gd name="connsiteY41" fmla="*/ 850392 h 1225296"/>
                <a:gd name="connsiteX42" fmla="*/ 0 w 1472184"/>
                <a:gd name="connsiteY42" fmla="*/ 822960 h 1225296"/>
                <a:gd name="connsiteX43" fmla="*/ 54864 w 1472184"/>
                <a:gd name="connsiteY43" fmla="*/ 786384 h 1225296"/>
                <a:gd name="connsiteX44" fmla="*/ 91440 w 1472184"/>
                <a:gd name="connsiteY44" fmla="*/ 777240 h 1225296"/>
                <a:gd name="connsiteX45" fmla="*/ 292608 w 1472184"/>
                <a:gd name="connsiteY45" fmla="*/ 768096 h 1225296"/>
                <a:gd name="connsiteX46" fmla="*/ 374904 w 1472184"/>
                <a:gd name="connsiteY46" fmla="*/ 758952 h 1225296"/>
                <a:gd name="connsiteX47" fmla="*/ 448056 w 1472184"/>
                <a:gd name="connsiteY47" fmla="*/ 740664 h 1225296"/>
                <a:gd name="connsiteX48" fmla="*/ 502920 w 1472184"/>
                <a:gd name="connsiteY48" fmla="*/ 713232 h 1225296"/>
                <a:gd name="connsiteX49" fmla="*/ 530352 w 1472184"/>
                <a:gd name="connsiteY49" fmla="*/ 694944 h 1225296"/>
                <a:gd name="connsiteX50" fmla="*/ 539496 w 1472184"/>
                <a:gd name="connsiteY50" fmla="*/ 667512 h 1225296"/>
                <a:gd name="connsiteX51" fmla="*/ 594360 w 1472184"/>
                <a:gd name="connsiteY51" fmla="*/ 640080 h 1225296"/>
                <a:gd name="connsiteX52" fmla="*/ 649224 w 1472184"/>
                <a:gd name="connsiteY52" fmla="*/ 603504 h 1225296"/>
                <a:gd name="connsiteX53" fmla="*/ 676656 w 1472184"/>
                <a:gd name="connsiteY53" fmla="*/ 594360 h 1225296"/>
                <a:gd name="connsiteX54" fmla="*/ 740664 w 1472184"/>
                <a:gd name="connsiteY54" fmla="*/ 585216 h 1225296"/>
                <a:gd name="connsiteX55" fmla="*/ 786384 w 1472184"/>
                <a:gd name="connsiteY55" fmla="*/ 576072 h 1225296"/>
                <a:gd name="connsiteX56" fmla="*/ 822960 w 1472184"/>
                <a:gd name="connsiteY56" fmla="*/ 566928 h 1225296"/>
                <a:gd name="connsiteX57" fmla="*/ 868680 w 1472184"/>
                <a:gd name="connsiteY57" fmla="*/ 557784 h 1225296"/>
                <a:gd name="connsiteX58" fmla="*/ 923544 w 1472184"/>
                <a:gd name="connsiteY58" fmla="*/ 539496 h 1225296"/>
                <a:gd name="connsiteX59" fmla="*/ 950976 w 1472184"/>
                <a:gd name="connsiteY59" fmla="*/ 530352 h 1225296"/>
                <a:gd name="connsiteX60" fmla="*/ 1014984 w 1472184"/>
                <a:gd name="connsiteY60" fmla="*/ 512064 h 1225296"/>
                <a:gd name="connsiteX61" fmla="*/ 1069848 w 1472184"/>
                <a:gd name="connsiteY61" fmla="*/ 475488 h 1225296"/>
                <a:gd name="connsiteX62" fmla="*/ 1106424 w 1472184"/>
                <a:gd name="connsiteY62" fmla="*/ 457200 h 1225296"/>
                <a:gd name="connsiteX63" fmla="*/ 1133856 w 1472184"/>
                <a:gd name="connsiteY63" fmla="*/ 429768 h 1225296"/>
                <a:gd name="connsiteX64" fmla="*/ 1197864 w 1472184"/>
                <a:gd name="connsiteY64" fmla="*/ 393192 h 1225296"/>
                <a:gd name="connsiteX65" fmla="*/ 1261872 w 1472184"/>
                <a:gd name="connsiteY65" fmla="*/ 310896 h 1225296"/>
                <a:gd name="connsiteX66" fmla="*/ 1289304 w 1472184"/>
                <a:gd name="connsiteY66" fmla="*/ 301752 h 1225296"/>
                <a:gd name="connsiteX67" fmla="*/ 1316736 w 1472184"/>
                <a:gd name="connsiteY67" fmla="*/ 274320 h 1225296"/>
                <a:gd name="connsiteX68" fmla="*/ 1335024 w 1472184"/>
                <a:gd name="connsiteY68" fmla="*/ 201168 h 1225296"/>
                <a:gd name="connsiteX69" fmla="*/ 1371600 w 1472184"/>
                <a:gd name="connsiteY69" fmla="*/ 164592 h 1225296"/>
                <a:gd name="connsiteX70" fmla="*/ 1417320 w 1472184"/>
                <a:gd name="connsiteY70" fmla="*/ 82296 h 1225296"/>
                <a:gd name="connsiteX71" fmla="*/ 1435608 w 1472184"/>
                <a:gd name="connsiteY71" fmla="*/ 9144 h 122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472184" h="1225296">
                  <a:moveTo>
                    <a:pt x="1435608" y="9144"/>
                  </a:moveTo>
                  <a:cubicBezTo>
                    <a:pt x="1399032" y="0"/>
                    <a:pt x="1231722" y="23200"/>
                    <a:pt x="1197864" y="27432"/>
                  </a:cubicBezTo>
                  <a:cubicBezTo>
                    <a:pt x="1185394" y="28991"/>
                    <a:pt x="1173653" y="34328"/>
                    <a:pt x="1161288" y="36576"/>
                  </a:cubicBezTo>
                  <a:cubicBezTo>
                    <a:pt x="1140083" y="40431"/>
                    <a:pt x="1118616" y="42672"/>
                    <a:pt x="1097280" y="45720"/>
                  </a:cubicBezTo>
                  <a:cubicBezTo>
                    <a:pt x="1078992" y="57912"/>
                    <a:pt x="1057958" y="66754"/>
                    <a:pt x="1042416" y="82296"/>
                  </a:cubicBezTo>
                  <a:cubicBezTo>
                    <a:pt x="1008168" y="116544"/>
                    <a:pt x="1027252" y="105639"/>
                    <a:pt x="987552" y="118872"/>
                  </a:cubicBezTo>
                  <a:cubicBezTo>
                    <a:pt x="978408" y="128016"/>
                    <a:pt x="970054" y="138025"/>
                    <a:pt x="960120" y="146304"/>
                  </a:cubicBezTo>
                  <a:cubicBezTo>
                    <a:pt x="951677" y="153339"/>
                    <a:pt x="940459" y="156821"/>
                    <a:pt x="932688" y="164592"/>
                  </a:cubicBezTo>
                  <a:cubicBezTo>
                    <a:pt x="921912" y="175368"/>
                    <a:pt x="915174" y="189597"/>
                    <a:pt x="905256" y="201168"/>
                  </a:cubicBezTo>
                  <a:cubicBezTo>
                    <a:pt x="896840" y="210986"/>
                    <a:pt x="885763" y="218392"/>
                    <a:pt x="877824" y="228600"/>
                  </a:cubicBezTo>
                  <a:cubicBezTo>
                    <a:pt x="857141" y="255193"/>
                    <a:pt x="836532" y="288372"/>
                    <a:pt x="822960" y="320040"/>
                  </a:cubicBezTo>
                  <a:cubicBezTo>
                    <a:pt x="819163" y="328899"/>
                    <a:pt x="818127" y="338851"/>
                    <a:pt x="813816" y="347472"/>
                  </a:cubicBezTo>
                  <a:cubicBezTo>
                    <a:pt x="808901" y="357302"/>
                    <a:pt x="800443" y="365074"/>
                    <a:pt x="795528" y="374904"/>
                  </a:cubicBezTo>
                  <a:cubicBezTo>
                    <a:pt x="791217" y="383525"/>
                    <a:pt x="790695" y="393715"/>
                    <a:pt x="786384" y="402336"/>
                  </a:cubicBezTo>
                  <a:cubicBezTo>
                    <a:pt x="781469" y="412166"/>
                    <a:pt x="773011" y="419938"/>
                    <a:pt x="768096" y="429768"/>
                  </a:cubicBezTo>
                  <a:cubicBezTo>
                    <a:pt x="757043" y="451874"/>
                    <a:pt x="758597" y="470338"/>
                    <a:pt x="749808" y="493776"/>
                  </a:cubicBezTo>
                  <a:cubicBezTo>
                    <a:pt x="745022" y="506539"/>
                    <a:pt x="736890" y="517823"/>
                    <a:pt x="731520" y="530352"/>
                  </a:cubicBezTo>
                  <a:cubicBezTo>
                    <a:pt x="727723" y="539211"/>
                    <a:pt x="726173" y="548925"/>
                    <a:pt x="722376" y="557784"/>
                  </a:cubicBezTo>
                  <a:cubicBezTo>
                    <a:pt x="717006" y="570313"/>
                    <a:pt x="709458" y="581831"/>
                    <a:pt x="704088" y="594360"/>
                  </a:cubicBezTo>
                  <a:cubicBezTo>
                    <a:pt x="700291" y="603219"/>
                    <a:pt x="698741" y="612933"/>
                    <a:pt x="694944" y="621792"/>
                  </a:cubicBezTo>
                  <a:cubicBezTo>
                    <a:pt x="668208" y="684176"/>
                    <a:pt x="687066" y="634144"/>
                    <a:pt x="658368" y="685800"/>
                  </a:cubicBezTo>
                  <a:cubicBezTo>
                    <a:pt x="648438" y="703674"/>
                    <a:pt x="640727" y="722714"/>
                    <a:pt x="630936" y="740664"/>
                  </a:cubicBezTo>
                  <a:cubicBezTo>
                    <a:pt x="607814" y="783054"/>
                    <a:pt x="602767" y="782007"/>
                    <a:pt x="585216" y="822960"/>
                  </a:cubicBezTo>
                  <a:cubicBezTo>
                    <a:pt x="581419" y="831819"/>
                    <a:pt x="580383" y="841771"/>
                    <a:pt x="576072" y="850392"/>
                  </a:cubicBezTo>
                  <a:cubicBezTo>
                    <a:pt x="530156" y="942224"/>
                    <a:pt x="587589" y="802183"/>
                    <a:pt x="539496" y="914400"/>
                  </a:cubicBezTo>
                  <a:cubicBezTo>
                    <a:pt x="535699" y="923259"/>
                    <a:pt x="534663" y="933211"/>
                    <a:pt x="530352" y="941832"/>
                  </a:cubicBezTo>
                  <a:cubicBezTo>
                    <a:pt x="525437" y="951662"/>
                    <a:pt x="516527" y="959221"/>
                    <a:pt x="512064" y="969264"/>
                  </a:cubicBezTo>
                  <a:cubicBezTo>
                    <a:pt x="504235" y="986880"/>
                    <a:pt x="499872" y="1005840"/>
                    <a:pt x="493776" y="1024128"/>
                  </a:cubicBezTo>
                  <a:lnTo>
                    <a:pt x="484632" y="1051560"/>
                  </a:lnTo>
                  <a:cubicBezTo>
                    <a:pt x="474316" y="1082509"/>
                    <a:pt x="461420" y="1078523"/>
                    <a:pt x="438912" y="1097280"/>
                  </a:cubicBezTo>
                  <a:cubicBezTo>
                    <a:pt x="349032" y="1172180"/>
                    <a:pt x="465120" y="1080216"/>
                    <a:pt x="393192" y="1152144"/>
                  </a:cubicBezTo>
                  <a:cubicBezTo>
                    <a:pt x="385421" y="1159915"/>
                    <a:pt x="374904" y="1164336"/>
                    <a:pt x="365760" y="1170432"/>
                  </a:cubicBezTo>
                  <a:cubicBezTo>
                    <a:pt x="363505" y="1177196"/>
                    <a:pt x="350145" y="1225296"/>
                    <a:pt x="338328" y="1225296"/>
                  </a:cubicBezTo>
                  <a:cubicBezTo>
                    <a:pt x="327338" y="1225296"/>
                    <a:pt x="324503" y="1207907"/>
                    <a:pt x="320040" y="1197864"/>
                  </a:cubicBezTo>
                  <a:cubicBezTo>
                    <a:pt x="312211" y="1180248"/>
                    <a:pt x="307848" y="1161288"/>
                    <a:pt x="301752" y="1143000"/>
                  </a:cubicBezTo>
                  <a:cubicBezTo>
                    <a:pt x="297663" y="1130732"/>
                    <a:pt x="282259" y="1125776"/>
                    <a:pt x="274320" y="1115568"/>
                  </a:cubicBezTo>
                  <a:cubicBezTo>
                    <a:pt x="260826" y="1098218"/>
                    <a:pt x="249936" y="1078992"/>
                    <a:pt x="237744" y="1060704"/>
                  </a:cubicBezTo>
                  <a:cubicBezTo>
                    <a:pt x="197324" y="1000075"/>
                    <a:pt x="244828" y="1067445"/>
                    <a:pt x="192024" y="1005840"/>
                  </a:cubicBezTo>
                  <a:cubicBezTo>
                    <a:pt x="161752" y="970523"/>
                    <a:pt x="171194" y="970194"/>
                    <a:pt x="137160" y="941832"/>
                  </a:cubicBezTo>
                  <a:cubicBezTo>
                    <a:pt x="106008" y="915872"/>
                    <a:pt x="106094" y="929054"/>
                    <a:pt x="73152" y="896112"/>
                  </a:cubicBezTo>
                  <a:cubicBezTo>
                    <a:pt x="65381" y="888341"/>
                    <a:pt x="62635" y="876451"/>
                    <a:pt x="54864" y="868680"/>
                  </a:cubicBezTo>
                  <a:cubicBezTo>
                    <a:pt x="47093" y="860909"/>
                    <a:pt x="35875" y="857427"/>
                    <a:pt x="27432" y="850392"/>
                  </a:cubicBezTo>
                  <a:cubicBezTo>
                    <a:pt x="17498" y="842113"/>
                    <a:pt x="9144" y="832104"/>
                    <a:pt x="0" y="822960"/>
                  </a:cubicBezTo>
                  <a:lnTo>
                    <a:pt x="54864" y="786384"/>
                  </a:lnTo>
                  <a:cubicBezTo>
                    <a:pt x="65321" y="779413"/>
                    <a:pt x="78910" y="778204"/>
                    <a:pt x="91440" y="777240"/>
                  </a:cubicBezTo>
                  <a:cubicBezTo>
                    <a:pt x="158368" y="772092"/>
                    <a:pt x="225552" y="771144"/>
                    <a:pt x="292608" y="768096"/>
                  </a:cubicBezTo>
                  <a:cubicBezTo>
                    <a:pt x="320040" y="765048"/>
                    <a:pt x="347723" y="763749"/>
                    <a:pt x="374904" y="758952"/>
                  </a:cubicBezTo>
                  <a:cubicBezTo>
                    <a:pt x="399656" y="754584"/>
                    <a:pt x="448056" y="740664"/>
                    <a:pt x="448056" y="740664"/>
                  </a:cubicBezTo>
                  <a:cubicBezTo>
                    <a:pt x="526672" y="688253"/>
                    <a:pt x="427204" y="751090"/>
                    <a:pt x="502920" y="713232"/>
                  </a:cubicBezTo>
                  <a:cubicBezTo>
                    <a:pt x="512750" y="708317"/>
                    <a:pt x="521208" y="701040"/>
                    <a:pt x="530352" y="694944"/>
                  </a:cubicBezTo>
                  <a:cubicBezTo>
                    <a:pt x="533400" y="685800"/>
                    <a:pt x="533475" y="675038"/>
                    <a:pt x="539496" y="667512"/>
                  </a:cubicBezTo>
                  <a:cubicBezTo>
                    <a:pt x="552388" y="651398"/>
                    <a:pt x="576289" y="646104"/>
                    <a:pt x="594360" y="640080"/>
                  </a:cubicBezTo>
                  <a:lnTo>
                    <a:pt x="649224" y="603504"/>
                  </a:lnTo>
                  <a:cubicBezTo>
                    <a:pt x="657244" y="598157"/>
                    <a:pt x="667205" y="596250"/>
                    <a:pt x="676656" y="594360"/>
                  </a:cubicBezTo>
                  <a:cubicBezTo>
                    <a:pt x="697790" y="590133"/>
                    <a:pt x="719405" y="588759"/>
                    <a:pt x="740664" y="585216"/>
                  </a:cubicBezTo>
                  <a:cubicBezTo>
                    <a:pt x="755994" y="582661"/>
                    <a:pt x="771212" y="579443"/>
                    <a:pt x="786384" y="576072"/>
                  </a:cubicBezTo>
                  <a:cubicBezTo>
                    <a:pt x="798652" y="573346"/>
                    <a:pt x="810692" y="569654"/>
                    <a:pt x="822960" y="566928"/>
                  </a:cubicBezTo>
                  <a:cubicBezTo>
                    <a:pt x="838132" y="563557"/>
                    <a:pt x="853686" y="561873"/>
                    <a:pt x="868680" y="557784"/>
                  </a:cubicBezTo>
                  <a:cubicBezTo>
                    <a:pt x="887278" y="552712"/>
                    <a:pt x="905256" y="545592"/>
                    <a:pt x="923544" y="539496"/>
                  </a:cubicBezTo>
                  <a:cubicBezTo>
                    <a:pt x="932688" y="536448"/>
                    <a:pt x="941625" y="532690"/>
                    <a:pt x="950976" y="530352"/>
                  </a:cubicBezTo>
                  <a:cubicBezTo>
                    <a:pt x="996903" y="518870"/>
                    <a:pt x="975630" y="525182"/>
                    <a:pt x="1014984" y="512064"/>
                  </a:cubicBezTo>
                  <a:cubicBezTo>
                    <a:pt x="1033272" y="499872"/>
                    <a:pt x="1050189" y="485318"/>
                    <a:pt x="1069848" y="475488"/>
                  </a:cubicBezTo>
                  <a:cubicBezTo>
                    <a:pt x="1082040" y="469392"/>
                    <a:pt x="1095332" y="465123"/>
                    <a:pt x="1106424" y="457200"/>
                  </a:cubicBezTo>
                  <a:cubicBezTo>
                    <a:pt x="1116947" y="449684"/>
                    <a:pt x="1123333" y="437284"/>
                    <a:pt x="1133856" y="429768"/>
                  </a:cubicBezTo>
                  <a:cubicBezTo>
                    <a:pt x="1196461" y="385050"/>
                    <a:pt x="1146030" y="436387"/>
                    <a:pt x="1197864" y="393192"/>
                  </a:cubicBezTo>
                  <a:cubicBezTo>
                    <a:pt x="1230094" y="366333"/>
                    <a:pt x="1236383" y="349129"/>
                    <a:pt x="1261872" y="310896"/>
                  </a:cubicBezTo>
                  <a:cubicBezTo>
                    <a:pt x="1267219" y="302876"/>
                    <a:pt x="1280160" y="304800"/>
                    <a:pt x="1289304" y="301752"/>
                  </a:cubicBezTo>
                  <a:cubicBezTo>
                    <a:pt x="1298448" y="292608"/>
                    <a:pt x="1310953" y="285886"/>
                    <a:pt x="1316736" y="274320"/>
                  </a:cubicBezTo>
                  <a:cubicBezTo>
                    <a:pt x="1322491" y="262810"/>
                    <a:pt x="1324239" y="216266"/>
                    <a:pt x="1335024" y="201168"/>
                  </a:cubicBezTo>
                  <a:cubicBezTo>
                    <a:pt x="1345046" y="187138"/>
                    <a:pt x="1360829" y="178056"/>
                    <a:pt x="1371600" y="164592"/>
                  </a:cubicBezTo>
                  <a:cubicBezTo>
                    <a:pt x="1384784" y="148112"/>
                    <a:pt x="1413828" y="110230"/>
                    <a:pt x="1417320" y="82296"/>
                  </a:cubicBezTo>
                  <a:cubicBezTo>
                    <a:pt x="1419210" y="67174"/>
                    <a:pt x="1472184" y="18288"/>
                    <a:pt x="1435608" y="9144"/>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296"/>
            <p:cNvSpPr/>
            <p:nvPr/>
          </p:nvSpPr>
          <p:spPr>
            <a:xfrm flipH="1">
              <a:off x="5629656" y="1282946"/>
              <a:ext cx="999744" cy="1143000"/>
            </a:xfrm>
            <a:custGeom>
              <a:avLst/>
              <a:gdLst>
                <a:gd name="connsiteX0" fmla="*/ 1435608 w 1472184"/>
                <a:gd name="connsiteY0" fmla="*/ 9144 h 1225296"/>
                <a:gd name="connsiteX1" fmla="*/ 1197864 w 1472184"/>
                <a:gd name="connsiteY1" fmla="*/ 27432 h 1225296"/>
                <a:gd name="connsiteX2" fmla="*/ 1161288 w 1472184"/>
                <a:gd name="connsiteY2" fmla="*/ 36576 h 1225296"/>
                <a:gd name="connsiteX3" fmla="*/ 1097280 w 1472184"/>
                <a:gd name="connsiteY3" fmla="*/ 45720 h 1225296"/>
                <a:gd name="connsiteX4" fmla="*/ 1042416 w 1472184"/>
                <a:gd name="connsiteY4" fmla="*/ 82296 h 1225296"/>
                <a:gd name="connsiteX5" fmla="*/ 987552 w 1472184"/>
                <a:gd name="connsiteY5" fmla="*/ 118872 h 1225296"/>
                <a:gd name="connsiteX6" fmla="*/ 960120 w 1472184"/>
                <a:gd name="connsiteY6" fmla="*/ 146304 h 1225296"/>
                <a:gd name="connsiteX7" fmla="*/ 932688 w 1472184"/>
                <a:gd name="connsiteY7" fmla="*/ 164592 h 1225296"/>
                <a:gd name="connsiteX8" fmla="*/ 905256 w 1472184"/>
                <a:gd name="connsiteY8" fmla="*/ 201168 h 1225296"/>
                <a:gd name="connsiteX9" fmla="*/ 877824 w 1472184"/>
                <a:gd name="connsiteY9" fmla="*/ 228600 h 1225296"/>
                <a:gd name="connsiteX10" fmla="*/ 822960 w 1472184"/>
                <a:gd name="connsiteY10" fmla="*/ 320040 h 1225296"/>
                <a:gd name="connsiteX11" fmla="*/ 813816 w 1472184"/>
                <a:gd name="connsiteY11" fmla="*/ 347472 h 1225296"/>
                <a:gd name="connsiteX12" fmla="*/ 795528 w 1472184"/>
                <a:gd name="connsiteY12" fmla="*/ 374904 h 1225296"/>
                <a:gd name="connsiteX13" fmla="*/ 786384 w 1472184"/>
                <a:gd name="connsiteY13" fmla="*/ 402336 h 1225296"/>
                <a:gd name="connsiteX14" fmla="*/ 768096 w 1472184"/>
                <a:gd name="connsiteY14" fmla="*/ 429768 h 1225296"/>
                <a:gd name="connsiteX15" fmla="*/ 749808 w 1472184"/>
                <a:gd name="connsiteY15" fmla="*/ 493776 h 1225296"/>
                <a:gd name="connsiteX16" fmla="*/ 731520 w 1472184"/>
                <a:gd name="connsiteY16" fmla="*/ 530352 h 1225296"/>
                <a:gd name="connsiteX17" fmla="*/ 722376 w 1472184"/>
                <a:gd name="connsiteY17" fmla="*/ 557784 h 1225296"/>
                <a:gd name="connsiteX18" fmla="*/ 704088 w 1472184"/>
                <a:gd name="connsiteY18" fmla="*/ 594360 h 1225296"/>
                <a:gd name="connsiteX19" fmla="*/ 694944 w 1472184"/>
                <a:gd name="connsiteY19" fmla="*/ 621792 h 1225296"/>
                <a:gd name="connsiteX20" fmla="*/ 658368 w 1472184"/>
                <a:gd name="connsiteY20" fmla="*/ 685800 h 1225296"/>
                <a:gd name="connsiteX21" fmla="*/ 630936 w 1472184"/>
                <a:gd name="connsiteY21" fmla="*/ 740664 h 1225296"/>
                <a:gd name="connsiteX22" fmla="*/ 585216 w 1472184"/>
                <a:gd name="connsiteY22" fmla="*/ 822960 h 1225296"/>
                <a:gd name="connsiteX23" fmla="*/ 576072 w 1472184"/>
                <a:gd name="connsiteY23" fmla="*/ 850392 h 1225296"/>
                <a:gd name="connsiteX24" fmla="*/ 539496 w 1472184"/>
                <a:gd name="connsiteY24" fmla="*/ 914400 h 1225296"/>
                <a:gd name="connsiteX25" fmla="*/ 530352 w 1472184"/>
                <a:gd name="connsiteY25" fmla="*/ 941832 h 1225296"/>
                <a:gd name="connsiteX26" fmla="*/ 512064 w 1472184"/>
                <a:gd name="connsiteY26" fmla="*/ 969264 h 1225296"/>
                <a:gd name="connsiteX27" fmla="*/ 493776 w 1472184"/>
                <a:gd name="connsiteY27" fmla="*/ 1024128 h 1225296"/>
                <a:gd name="connsiteX28" fmla="*/ 484632 w 1472184"/>
                <a:gd name="connsiteY28" fmla="*/ 1051560 h 1225296"/>
                <a:gd name="connsiteX29" fmla="*/ 438912 w 1472184"/>
                <a:gd name="connsiteY29" fmla="*/ 1097280 h 1225296"/>
                <a:gd name="connsiteX30" fmla="*/ 393192 w 1472184"/>
                <a:gd name="connsiteY30" fmla="*/ 1152144 h 1225296"/>
                <a:gd name="connsiteX31" fmla="*/ 365760 w 1472184"/>
                <a:gd name="connsiteY31" fmla="*/ 1170432 h 1225296"/>
                <a:gd name="connsiteX32" fmla="*/ 338328 w 1472184"/>
                <a:gd name="connsiteY32" fmla="*/ 1225296 h 1225296"/>
                <a:gd name="connsiteX33" fmla="*/ 320040 w 1472184"/>
                <a:gd name="connsiteY33" fmla="*/ 1197864 h 1225296"/>
                <a:gd name="connsiteX34" fmla="*/ 301752 w 1472184"/>
                <a:gd name="connsiteY34" fmla="*/ 1143000 h 1225296"/>
                <a:gd name="connsiteX35" fmla="*/ 274320 w 1472184"/>
                <a:gd name="connsiteY35" fmla="*/ 1115568 h 1225296"/>
                <a:gd name="connsiteX36" fmla="*/ 237744 w 1472184"/>
                <a:gd name="connsiteY36" fmla="*/ 1060704 h 1225296"/>
                <a:gd name="connsiteX37" fmla="*/ 192024 w 1472184"/>
                <a:gd name="connsiteY37" fmla="*/ 1005840 h 1225296"/>
                <a:gd name="connsiteX38" fmla="*/ 137160 w 1472184"/>
                <a:gd name="connsiteY38" fmla="*/ 941832 h 1225296"/>
                <a:gd name="connsiteX39" fmla="*/ 73152 w 1472184"/>
                <a:gd name="connsiteY39" fmla="*/ 896112 h 1225296"/>
                <a:gd name="connsiteX40" fmla="*/ 54864 w 1472184"/>
                <a:gd name="connsiteY40" fmla="*/ 868680 h 1225296"/>
                <a:gd name="connsiteX41" fmla="*/ 27432 w 1472184"/>
                <a:gd name="connsiteY41" fmla="*/ 850392 h 1225296"/>
                <a:gd name="connsiteX42" fmla="*/ 0 w 1472184"/>
                <a:gd name="connsiteY42" fmla="*/ 822960 h 1225296"/>
                <a:gd name="connsiteX43" fmla="*/ 54864 w 1472184"/>
                <a:gd name="connsiteY43" fmla="*/ 786384 h 1225296"/>
                <a:gd name="connsiteX44" fmla="*/ 91440 w 1472184"/>
                <a:gd name="connsiteY44" fmla="*/ 777240 h 1225296"/>
                <a:gd name="connsiteX45" fmla="*/ 292608 w 1472184"/>
                <a:gd name="connsiteY45" fmla="*/ 768096 h 1225296"/>
                <a:gd name="connsiteX46" fmla="*/ 374904 w 1472184"/>
                <a:gd name="connsiteY46" fmla="*/ 758952 h 1225296"/>
                <a:gd name="connsiteX47" fmla="*/ 448056 w 1472184"/>
                <a:gd name="connsiteY47" fmla="*/ 740664 h 1225296"/>
                <a:gd name="connsiteX48" fmla="*/ 502920 w 1472184"/>
                <a:gd name="connsiteY48" fmla="*/ 713232 h 1225296"/>
                <a:gd name="connsiteX49" fmla="*/ 530352 w 1472184"/>
                <a:gd name="connsiteY49" fmla="*/ 694944 h 1225296"/>
                <a:gd name="connsiteX50" fmla="*/ 539496 w 1472184"/>
                <a:gd name="connsiteY50" fmla="*/ 667512 h 1225296"/>
                <a:gd name="connsiteX51" fmla="*/ 594360 w 1472184"/>
                <a:gd name="connsiteY51" fmla="*/ 640080 h 1225296"/>
                <a:gd name="connsiteX52" fmla="*/ 649224 w 1472184"/>
                <a:gd name="connsiteY52" fmla="*/ 603504 h 1225296"/>
                <a:gd name="connsiteX53" fmla="*/ 676656 w 1472184"/>
                <a:gd name="connsiteY53" fmla="*/ 594360 h 1225296"/>
                <a:gd name="connsiteX54" fmla="*/ 740664 w 1472184"/>
                <a:gd name="connsiteY54" fmla="*/ 585216 h 1225296"/>
                <a:gd name="connsiteX55" fmla="*/ 786384 w 1472184"/>
                <a:gd name="connsiteY55" fmla="*/ 576072 h 1225296"/>
                <a:gd name="connsiteX56" fmla="*/ 822960 w 1472184"/>
                <a:gd name="connsiteY56" fmla="*/ 566928 h 1225296"/>
                <a:gd name="connsiteX57" fmla="*/ 868680 w 1472184"/>
                <a:gd name="connsiteY57" fmla="*/ 557784 h 1225296"/>
                <a:gd name="connsiteX58" fmla="*/ 923544 w 1472184"/>
                <a:gd name="connsiteY58" fmla="*/ 539496 h 1225296"/>
                <a:gd name="connsiteX59" fmla="*/ 950976 w 1472184"/>
                <a:gd name="connsiteY59" fmla="*/ 530352 h 1225296"/>
                <a:gd name="connsiteX60" fmla="*/ 1014984 w 1472184"/>
                <a:gd name="connsiteY60" fmla="*/ 512064 h 1225296"/>
                <a:gd name="connsiteX61" fmla="*/ 1069848 w 1472184"/>
                <a:gd name="connsiteY61" fmla="*/ 475488 h 1225296"/>
                <a:gd name="connsiteX62" fmla="*/ 1106424 w 1472184"/>
                <a:gd name="connsiteY62" fmla="*/ 457200 h 1225296"/>
                <a:gd name="connsiteX63" fmla="*/ 1133856 w 1472184"/>
                <a:gd name="connsiteY63" fmla="*/ 429768 h 1225296"/>
                <a:gd name="connsiteX64" fmla="*/ 1197864 w 1472184"/>
                <a:gd name="connsiteY64" fmla="*/ 393192 h 1225296"/>
                <a:gd name="connsiteX65" fmla="*/ 1261872 w 1472184"/>
                <a:gd name="connsiteY65" fmla="*/ 310896 h 1225296"/>
                <a:gd name="connsiteX66" fmla="*/ 1289304 w 1472184"/>
                <a:gd name="connsiteY66" fmla="*/ 301752 h 1225296"/>
                <a:gd name="connsiteX67" fmla="*/ 1316736 w 1472184"/>
                <a:gd name="connsiteY67" fmla="*/ 274320 h 1225296"/>
                <a:gd name="connsiteX68" fmla="*/ 1335024 w 1472184"/>
                <a:gd name="connsiteY68" fmla="*/ 201168 h 1225296"/>
                <a:gd name="connsiteX69" fmla="*/ 1371600 w 1472184"/>
                <a:gd name="connsiteY69" fmla="*/ 164592 h 1225296"/>
                <a:gd name="connsiteX70" fmla="*/ 1417320 w 1472184"/>
                <a:gd name="connsiteY70" fmla="*/ 82296 h 1225296"/>
                <a:gd name="connsiteX71" fmla="*/ 1435608 w 1472184"/>
                <a:gd name="connsiteY71" fmla="*/ 9144 h 122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472184" h="1225296">
                  <a:moveTo>
                    <a:pt x="1435608" y="9144"/>
                  </a:moveTo>
                  <a:cubicBezTo>
                    <a:pt x="1399032" y="0"/>
                    <a:pt x="1231722" y="23200"/>
                    <a:pt x="1197864" y="27432"/>
                  </a:cubicBezTo>
                  <a:cubicBezTo>
                    <a:pt x="1185394" y="28991"/>
                    <a:pt x="1173653" y="34328"/>
                    <a:pt x="1161288" y="36576"/>
                  </a:cubicBezTo>
                  <a:cubicBezTo>
                    <a:pt x="1140083" y="40431"/>
                    <a:pt x="1118616" y="42672"/>
                    <a:pt x="1097280" y="45720"/>
                  </a:cubicBezTo>
                  <a:cubicBezTo>
                    <a:pt x="1078992" y="57912"/>
                    <a:pt x="1057958" y="66754"/>
                    <a:pt x="1042416" y="82296"/>
                  </a:cubicBezTo>
                  <a:cubicBezTo>
                    <a:pt x="1008168" y="116544"/>
                    <a:pt x="1027252" y="105639"/>
                    <a:pt x="987552" y="118872"/>
                  </a:cubicBezTo>
                  <a:cubicBezTo>
                    <a:pt x="978408" y="128016"/>
                    <a:pt x="970054" y="138025"/>
                    <a:pt x="960120" y="146304"/>
                  </a:cubicBezTo>
                  <a:cubicBezTo>
                    <a:pt x="951677" y="153339"/>
                    <a:pt x="940459" y="156821"/>
                    <a:pt x="932688" y="164592"/>
                  </a:cubicBezTo>
                  <a:cubicBezTo>
                    <a:pt x="921912" y="175368"/>
                    <a:pt x="915174" y="189597"/>
                    <a:pt x="905256" y="201168"/>
                  </a:cubicBezTo>
                  <a:cubicBezTo>
                    <a:pt x="896840" y="210986"/>
                    <a:pt x="885763" y="218392"/>
                    <a:pt x="877824" y="228600"/>
                  </a:cubicBezTo>
                  <a:cubicBezTo>
                    <a:pt x="857141" y="255193"/>
                    <a:pt x="836532" y="288372"/>
                    <a:pt x="822960" y="320040"/>
                  </a:cubicBezTo>
                  <a:cubicBezTo>
                    <a:pt x="819163" y="328899"/>
                    <a:pt x="818127" y="338851"/>
                    <a:pt x="813816" y="347472"/>
                  </a:cubicBezTo>
                  <a:cubicBezTo>
                    <a:pt x="808901" y="357302"/>
                    <a:pt x="800443" y="365074"/>
                    <a:pt x="795528" y="374904"/>
                  </a:cubicBezTo>
                  <a:cubicBezTo>
                    <a:pt x="791217" y="383525"/>
                    <a:pt x="790695" y="393715"/>
                    <a:pt x="786384" y="402336"/>
                  </a:cubicBezTo>
                  <a:cubicBezTo>
                    <a:pt x="781469" y="412166"/>
                    <a:pt x="773011" y="419938"/>
                    <a:pt x="768096" y="429768"/>
                  </a:cubicBezTo>
                  <a:cubicBezTo>
                    <a:pt x="757043" y="451874"/>
                    <a:pt x="758597" y="470338"/>
                    <a:pt x="749808" y="493776"/>
                  </a:cubicBezTo>
                  <a:cubicBezTo>
                    <a:pt x="745022" y="506539"/>
                    <a:pt x="736890" y="517823"/>
                    <a:pt x="731520" y="530352"/>
                  </a:cubicBezTo>
                  <a:cubicBezTo>
                    <a:pt x="727723" y="539211"/>
                    <a:pt x="726173" y="548925"/>
                    <a:pt x="722376" y="557784"/>
                  </a:cubicBezTo>
                  <a:cubicBezTo>
                    <a:pt x="717006" y="570313"/>
                    <a:pt x="709458" y="581831"/>
                    <a:pt x="704088" y="594360"/>
                  </a:cubicBezTo>
                  <a:cubicBezTo>
                    <a:pt x="700291" y="603219"/>
                    <a:pt x="698741" y="612933"/>
                    <a:pt x="694944" y="621792"/>
                  </a:cubicBezTo>
                  <a:cubicBezTo>
                    <a:pt x="668208" y="684176"/>
                    <a:pt x="687066" y="634144"/>
                    <a:pt x="658368" y="685800"/>
                  </a:cubicBezTo>
                  <a:cubicBezTo>
                    <a:pt x="648438" y="703674"/>
                    <a:pt x="640727" y="722714"/>
                    <a:pt x="630936" y="740664"/>
                  </a:cubicBezTo>
                  <a:cubicBezTo>
                    <a:pt x="607814" y="783054"/>
                    <a:pt x="602767" y="782007"/>
                    <a:pt x="585216" y="822960"/>
                  </a:cubicBezTo>
                  <a:cubicBezTo>
                    <a:pt x="581419" y="831819"/>
                    <a:pt x="580383" y="841771"/>
                    <a:pt x="576072" y="850392"/>
                  </a:cubicBezTo>
                  <a:cubicBezTo>
                    <a:pt x="530156" y="942224"/>
                    <a:pt x="587589" y="802183"/>
                    <a:pt x="539496" y="914400"/>
                  </a:cubicBezTo>
                  <a:cubicBezTo>
                    <a:pt x="535699" y="923259"/>
                    <a:pt x="534663" y="933211"/>
                    <a:pt x="530352" y="941832"/>
                  </a:cubicBezTo>
                  <a:cubicBezTo>
                    <a:pt x="525437" y="951662"/>
                    <a:pt x="516527" y="959221"/>
                    <a:pt x="512064" y="969264"/>
                  </a:cubicBezTo>
                  <a:cubicBezTo>
                    <a:pt x="504235" y="986880"/>
                    <a:pt x="499872" y="1005840"/>
                    <a:pt x="493776" y="1024128"/>
                  </a:cubicBezTo>
                  <a:lnTo>
                    <a:pt x="484632" y="1051560"/>
                  </a:lnTo>
                  <a:cubicBezTo>
                    <a:pt x="474316" y="1082509"/>
                    <a:pt x="461420" y="1078523"/>
                    <a:pt x="438912" y="1097280"/>
                  </a:cubicBezTo>
                  <a:cubicBezTo>
                    <a:pt x="349032" y="1172180"/>
                    <a:pt x="465120" y="1080216"/>
                    <a:pt x="393192" y="1152144"/>
                  </a:cubicBezTo>
                  <a:cubicBezTo>
                    <a:pt x="385421" y="1159915"/>
                    <a:pt x="374904" y="1164336"/>
                    <a:pt x="365760" y="1170432"/>
                  </a:cubicBezTo>
                  <a:cubicBezTo>
                    <a:pt x="363505" y="1177196"/>
                    <a:pt x="350145" y="1225296"/>
                    <a:pt x="338328" y="1225296"/>
                  </a:cubicBezTo>
                  <a:cubicBezTo>
                    <a:pt x="327338" y="1225296"/>
                    <a:pt x="324503" y="1207907"/>
                    <a:pt x="320040" y="1197864"/>
                  </a:cubicBezTo>
                  <a:cubicBezTo>
                    <a:pt x="312211" y="1180248"/>
                    <a:pt x="307848" y="1161288"/>
                    <a:pt x="301752" y="1143000"/>
                  </a:cubicBezTo>
                  <a:cubicBezTo>
                    <a:pt x="297663" y="1130732"/>
                    <a:pt x="282259" y="1125776"/>
                    <a:pt x="274320" y="1115568"/>
                  </a:cubicBezTo>
                  <a:cubicBezTo>
                    <a:pt x="260826" y="1098218"/>
                    <a:pt x="249936" y="1078992"/>
                    <a:pt x="237744" y="1060704"/>
                  </a:cubicBezTo>
                  <a:cubicBezTo>
                    <a:pt x="197324" y="1000075"/>
                    <a:pt x="244828" y="1067445"/>
                    <a:pt x="192024" y="1005840"/>
                  </a:cubicBezTo>
                  <a:cubicBezTo>
                    <a:pt x="161752" y="970523"/>
                    <a:pt x="171194" y="970194"/>
                    <a:pt x="137160" y="941832"/>
                  </a:cubicBezTo>
                  <a:cubicBezTo>
                    <a:pt x="106008" y="915872"/>
                    <a:pt x="106094" y="929054"/>
                    <a:pt x="73152" y="896112"/>
                  </a:cubicBezTo>
                  <a:cubicBezTo>
                    <a:pt x="65381" y="888341"/>
                    <a:pt x="62635" y="876451"/>
                    <a:pt x="54864" y="868680"/>
                  </a:cubicBezTo>
                  <a:cubicBezTo>
                    <a:pt x="47093" y="860909"/>
                    <a:pt x="35875" y="857427"/>
                    <a:pt x="27432" y="850392"/>
                  </a:cubicBezTo>
                  <a:cubicBezTo>
                    <a:pt x="17498" y="842113"/>
                    <a:pt x="9144" y="832104"/>
                    <a:pt x="0" y="822960"/>
                  </a:cubicBezTo>
                  <a:lnTo>
                    <a:pt x="54864" y="786384"/>
                  </a:lnTo>
                  <a:cubicBezTo>
                    <a:pt x="65321" y="779413"/>
                    <a:pt x="78910" y="778204"/>
                    <a:pt x="91440" y="777240"/>
                  </a:cubicBezTo>
                  <a:cubicBezTo>
                    <a:pt x="158368" y="772092"/>
                    <a:pt x="225552" y="771144"/>
                    <a:pt x="292608" y="768096"/>
                  </a:cubicBezTo>
                  <a:cubicBezTo>
                    <a:pt x="320040" y="765048"/>
                    <a:pt x="347723" y="763749"/>
                    <a:pt x="374904" y="758952"/>
                  </a:cubicBezTo>
                  <a:cubicBezTo>
                    <a:pt x="399656" y="754584"/>
                    <a:pt x="448056" y="740664"/>
                    <a:pt x="448056" y="740664"/>
                  </a:cubicBezTo>
                  <a:cubicBezTo>
                    <a:pt x="526672" y="688253"/>
                    <a:pt x="427204" y="751090"/>
                    <a:pt x="502920" y="713232"/>
                  </a:cubicBezTo>
                  <a:cubicBezTo>
                    <a:pt x="512750" y="708317"/>
                    <a:pt x="521208" y="701040"/>
                    <a:pt x="530352" y="694944"/>
                  </a:cubicBezTo>
                  <a:cubicBezTo>
                    <a:pt x="533400" y="685800"/>
                    <a:pt x="533475" y="675038"/>
                    <a:pt x="539496" y="667512"/>
                  </a:cubicBezTo>
                  <a:cubicBezTo>
                    <a:pt x="552388" y="651398"/>
                    <a:pt x="576289" y="646104"/>
                    <a:pt x="594360" y="640080"/>
                  </a:cubicBezTo>
                  <a:lnTo>
                    <a:pt x="649224" y="603504"/>
                  </a:lnTo>
                  <a:cubicBezTo>
                    <a:pt x="657244" y="598157"/>
                    <a:pt x="667205" y="596250"/>
                    <a:pt x="676656" y="594360"/>
                  </a:cubicBezTo>
                  <a:cubicBezTo>
                    <a:pt x="697790" y="590133"/>
                    <a:pt x="719405" y="588759"/>
                    <a:pt x="740664" y="585216"/>
                  </a:cubicBezTo>
                  <a:cubicBezTo>
                    <a:pt x="755994" y="582661"/>
                    <a:pt x="771212" y="579443"/>
                    <a:pt x="786384" y="576072"/>
                  </a:cubicBezTo>
                  <a:cubicBezTo>
                    <a:pt x="798652" y="573346"/>
                    <a:pt x="810692" y="569654"/>
                    <a:pt x="822960" y="566928"/>
                  </a:cubicBezTo>
                  <a:cubicBezTo>
                    <a:pt x="838132" y="563557"/>
                    <a:pt x="853686" y="561873"/>
                    <a:pt x="868680" y="557784"/>
                  </a:cubicBezTo>
                  <a:cubicBezTo>
                    <a:pt x="887278" y="552712"/>
                    <a:pt x="905256" y="545592"/>
                    <a:pt x="923544" y="539496"/>
                  </a:cubicBezTo>
                  <a:cubicBezTo>
                    <a:pt x="932688" y="536448"/>
                    <a:pt x="941625" y="532690"/>
                    <a:pt x="950976" y="530352"/>
                  </a:cubicBezTo>
                  <a:cubicBezTo>
                    <a:pt x="996903" y="518870"/>
                    <a:pt x="975630" y="525182"/>
                    <a:pt x="1014984" y="512064"/>
                  </a:cubicBezTo>
                  <a:cubicBezTo>
                    <a:pt x="1033272" y="499872"/>
                    <a:pt x="1050189" y="485318"/>
                    <a:pt x="1069848" y="475488"/>
                  </a:cubicBezTo>
                  <a:cubicBezTo>
                    <a:pt x="1082040" y="469392"/>
                    <a:pt x="1095332" y="465123"/>
                    <a:pt x="1106424" y="457200"/>
                  </a:cubicBezTo>
                  <a:cubicBezTo>
                    <a:pt x="1116947" y="449684"/>
                    <a:pt x="1123333" y="437284"/>
                    <a:pt x="1133856" y="429768"/>
                  </a:cubicBezTo>
                  <a:cubicBezTo>
                    <a:pt x="1196461" y="385050"/>
                    <a:pt x="1146030" y="436387"/>
                    <a:pt x="1197864" y="393192"/>
                  </a:cubicBezTo>
                  <a:cubicBezTo>
                    <a:pt x="1230094" y="366333"/>
                    <a:pt x="1236383" y="349129"/>
                    <a:pt x="1261872" y="310896"/>
                  </a:cubicBezTo>
                  <a:cubicBezTo>
                    <a:pt x="1267219" y="302876"/>
                    <a:pt x="1280160" y="304800"/>
                    <a:pt x="1289304" y="301752"/>
                  </a:cubicBezTo>
                  <a:cubicBezTo>
                    <a:pt x="1298448" y="292608"/>
                    <a:pt x="1310953" y="285886"/>
                    <a:pt x="1316736" y="274320"/>
                  </a:cubicBezTo>
                  <a:cubicBezTo>
                    <a:pt x="1322491" y="262810"/>
                    <a:pt x="1324239" y="216266"/>
                    <a:pt x="1335024" y="201168"/>
                  </a:cubicBezTo>
                  <a:cubicBezTo>
                    <a:pt x="1345046" y="187138"/>
                    <a:pt x="1360829" y="178056"/>
                    <a:pt x="1371600" y="164592"/>
                  </a:cubicBezTo>
                  <a:cubicBezTo>
                    <a:pt x="1384784" y="148112"/>
                    <a:pt x="1413828" y="110230"/>
                    <a:pt x="1417320" y="82296"/>
                  </a:cubicBezTo>
                  <a:cubicBezTo>
                    <a:pt x="1419210" y="67174"/>
                    <a:pt x="1472184" y="18288"/>
                    <a:pt x="1435608" y="9144"/>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297"/>
            <p:cNvSpPr/>
            <p:nvPr/>
          </p:nvSpPr>
          <p:spPr>
            <a:xfrm>
              <a:off x="5334000" y="3416546"/>
              <a:ext cx="341619"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9" name="Freeform 298"/>
            <p:cNvSpPr/>
            <p:nvPr/>
          </p:nvSpPr>
          <p:spPr>
            <a:xfrm flipH="1">
              <a:off x="5791200" y="3416546"/>
              <a:ext cx="344181"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0" name="Smiley Face 299"/>
            <p:cNvSpPr/>
            <p:nvPr/>
          </p:nvSpPr>
          <p:spPr>
            <a:xfrm>
              <a:off x="6858000" y="1371600"/>
              <a:ext cx="685800" cy="685800"/>
            </a:xfrm>
            <a:prstGeom prst="smileyFac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300"/>
            <p:cNvSpPr/>
            <p:nvPr/>
          </p:nvSpPr>
          <p:spPr>
            <a:xfrm>
              <a:off x="6894819" y="3429000"/>
              <a:ext cx="341619"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2" name="Freeform 301"/>
            <p:cNvSpPr/>
            <p:nvPr/>
          </p:nvSpPr>
          <p:spPr>
            <a:xfrm flipH="1">
              <a:off x="7467600" y="3429000"/>
              <a:ext cx="344181"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3" name="Freeform 302"/>
            <p:cNvSpPr/>
            <p:nvPr/>
          </p:nvSpPr>
          <p:spPr>
            <a:xfrm>
              <a:off x="6934200" y="2971800"/>
              <a:ext cx="664464" cy="505968"/>
            </a:xfrm>
            <a:custGeom>
              <a:avLst/>
              <a:gdLst>
                <a:gd name="connsiteX0" fmla="*/ 82296 w 636332"/>
                <a:gd name="connsiteY0" fmla="*/ 0 h 356869"/>
                <a:gd name="connsiteX1" fmla="*/ 64008 w 636332"/>
                <a:gd name="connsiteY1" fmla="*/ 137160 h 356869"/>
                <a:gd name="connsiteX2" fmla="*/ 45720 w 636332"/>
                <a:gd name="connsiteY2" fmla="*/ 192024 h 356869"/>
                <a:gd name="connsiteX3" fmla="*/ 9144 w 636332"/>
                <a:gd name="connsiteY3" fmla="*/ 283464 h 356869"/>
                <a:gd name="connsiteX4" fmla="*/ 0 w 636332"/>
                <a:gd name="connsiteY4" fmla="*/ 310896 h 356869"/>
                <a:gd name="connsiteX5" fmla="*/ 9144 w 636332"/>
                <a:gd name="connsiteY5" fmla="*/ 338328 h 356869"/>
                <a:gd name="connsiteX6" fmla="*/ 36576 w 636332"/>
                <a:gd name="connsiteY6" fmla="*/ 347472 h 356869"/>
                <a:gd name="connsiteX7" fmla="*/ 329184 w 636332"/>
                <a:gd name="connsiteY7" fmla="*/ 338328 h 356869"/>
                <a:gd name="connsiteX8" fmla="*/ 338328 w 636332"/>
                <a:gd name="connsiteY8" fmla="*/ 128016 h 356869"/>
                <a:gd name="connsiteX9" fmla="*/ 347472 w 636332"/>
                <a:gd name="connsiteY9" fmla="*/ 155448 h 356869"/>
                <a:gd name="connsiteX10" fmla="*/ 356616 w 636332"/>
                <a:gd name="connsiteY10" fmla="*/ 329184 h 356869"/>
                <a:gd name="connsiteX11" fmla="*/ 603504 w 636332"/>
                <a:gd name="connsiteY11" fmla="*/ 320040 h 356869"/>
                <a:gd name="connsiteX12" fmla="*/ 594360 w 636332"/>
                <a:gd name="connsiteY12" fmla="*/ 210312 h 356869"/>
                <a:gd name="connsiteX13" fmla="*/ 576072 w 636332"/>
                <a:gd name="connsiteY13" fmla="*/ 82296 h 356869"/>
                <a:gd name="connsiteX14" fmla="*/ 566928 w 636332"/>
                <a:gd name="connsiteY14" fmla="*/ 0 h 35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332" h="356869">
                  <a:moveTo>
                    <a:pt x="82296" y="0"/>
                  </a:moveTo>
                  <a:cubicBezTo>
                    <a:pt x="76046" y="68746"/>
                    <a:pt x="79812" y="84480"/>
                    <a:pt x="64008" y="137160"/>
                  </a:cubicBezTo>
                  <a:cubicBezTo>
                    <a:pt x="58469" y="155624"/>
                    <a:pt x="54341" y="174782"/>
                    <a:pt x="45720" y="192024"/>
                  </a:cubicBezTo>
                  <a:cubicBezTo>
                    <a:pt x="18811" y="245842"/>
                    <a:pt x="31743" y="215668"/>
                    <a:pt x="9144" y="283464"/>
                  </a:cubicBezTo>
                  <a:lnTo>
                    <a:pt x="0" y="310896"/>
                  </a:lnTo>
                  <a:cubicBezTo>
                    <a:pt x="3048" y="320040"/>
                    <a:pt x="2328" y="331512"/>
                    <a:pt x="9144" y="338328"/>
                  </a:cubicBezTo>
                  <a:cubicBezTo>
                    <a:pt x="15960" y="345144"/>
                    <a:pt x="26937" y="347472"/>
                    <a:pt x="36576" y="347472"/>
                  </a:cubicBezTo>
                  <a:cubicBezTo>
                    <a:pt x="134160" y="347472"/>
                    <a:pt x="231648" y="341376"/>
                    <a:pt x="329184" y="338328"/>
                  </a:cubicBezTo>
                  <a:cubicBezTo>
                    <a:pt x="332232" y="268224"/>
                    <a:pt x="331346" y="197838"/>
                    <a:pt x="338328" y="128016"/>
                  </a:cubicBezTo>
                  <a:cubicBezTo>
                    <a:pt x="339287" y="118425"/>
                    <a:pt x="346599" y="145849"/>
                    <a:pt x="347472" y="155448"/>
                  </a:cubicBezTo>
                  <a:cubicBezTo>
                    <a:pt x="352722" y="213202"/>
                    <a:pt x="353568" y="271272"/>
                    <a:pt x="356616" y="329184"/>
                  </a:cubicBezTo>
                  <a:cubicBezTo>
                    <a:pt x="438912" y="326136"/>
                    <a:pt x="529846" y="356869"/>
                    <a:pt x="603504" y="320040"/>
                  </a:cubicBezTo>
                  <a:cubicBezTo>
                    <a:pt x="636332" y="303626"/>
                    <a:pt x="598012" y="246833"/>
                    <a:pt x="594360" y="210312"/>
                  </a:cubicBezTo>
                  <a:cubicBezTo>
                    <a:pt x="584721" y="113919"/>
                    <a:pt x="587895" y="165054"/>
                    <a:pt x="576072" y="82296"/>
                  </a:cubicBezTo>
                  <a:cubicBezTo>
                    <a:pt x="566550" y="15642"/>
                    <a:pt x="566928" y="32537"/>
                    <a:pt x="566928" y="0"/>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4" name="Freeform 303"/>
            <p:cNvSpPr/>
            <p:nvPr/>
          </p:nvSpPr>
          <p:spPr>
            <a:xfrm>
              <a:off x="6858000" y="2133600"/>
              <a:ext cx="762000" cy="838200"/>
            </a:xfrm>
            <a:custGeom>
              <a:avLst/>
              <a:gdLst>
                <a:gd name="connsiteX0" fmla="*/ 473288 w 942140"/>
                <a:gd name="connsiteY0" fmla="*/ 18288 h 1069848"/>
                <a:gd name="connsiteX1" fmla="*/ 281264 w 942140"/>
                <a:gd name="connsiteY1" fmla="*/ 27432 h 1069848"/>
                <a:gd name="connsiteX2" fmla="*/ 244688 w 942140"/>
                <a:gd name="connsiteY2" fmla="*/ 36576 h 1069848"/>
                <a:gd name="connsiteX3" fmla="*/ 189824 w 942140"/>
                <a:gd name="connsiteY3" fmla="*/ 64008 h 1069848"/>
                <a:gd name="connsiteX4" fmla="*/ 153248 w 942140"/>
                <a:gd name="connsiteY4" fmla="*/ 109728 h 1069848"/>
                <a:gd name="connsiteX5" fmla="*/ 134960 w 942140"/>
                <a:gd name="connsiteY5" fmla="*/ 137160 h 1069848"/>
                <a:gd name="connsiteX6" fmla="*/ 107528 w 942140"/>
                <a:gd name="connsiteY6" fmla="*/ 246888 h 1069848"/>
                <a:gd name="connsiteX7" fmla="*/ 153248 w 942140"/>
                <a:gd name="connsiteY7" fmla="*/ 932688 h 1069848"/>
                <a:gd name="connsiteX8" fmla="*/ 171536 w 942140"/>
                <a:gd name="connsiteY8" fmla="*/ 987552 h 1069848"/>
                <a:gd name="connsiteX9" fmla="*/ 189824 w 942140"/>
                <a:gd name="connsiteY9" fmla="*/ 1042416 h 1069848"/>
                <a:gd name="connsiteX10" fmla="*/ 244688 w 942140"/>
                <a:gd name="connsiteY10" fmla="*/ 1069848 h 1069848"/>
                <a:gd name="connsiteX11" fmla="*/ 820760 w 942140"/>
                <a:gd name="connsiteY11" fmla="*/ 1060704 h 1069848"/>
                <a:gd name="connsiteX12" fmla="*/ 857336 w 942140"/>
                <a:gd name="connsiteY12" fmla="*/ 1014984 h 1069848"/>
                <a:gd name="connsiteX13" fmla="*/ 893912 w 942140"/>
                <a:gd name="connsiteY13" fmla="*/ 960120 h 1069848"/>
                <a:gd name="connsiteX14" fmla="*/ 903056 w 942140"/>
                <a:gd name="connsiteY14" fmla="*/ 932688 h 1069848"/>
                <a:gd name="connsiteX15" fmla="*/ 921344 w 942140"/>
                <a:gd name="connsiteY15" fmla="*/ 905256 h 1069848"/>
                <a:gd name="connsiteX16" fmla="*/ 939632 w 942140"/>
                <a:gd name="connsiteY16" fmla="*/ 850392 h 1069848"/>
                <a:gd name="connsiteX17" fmla="*/ 930488 w 942140"/>
                <a:gd name="connsiteY17" fmla="*/ 237744 h 1069848"/>
                <a:gd name="connsiteX18" fmla="*/ 903056 w 942140"/>
                <a:gd name="connsiteY18" fmla="*/ 210312 h 1069848"/>
                <a:gd name="connsiteX19" fmla="*/ 857336 w 942140"/>
                <a:gd name="connsiteY19" fmla="*/ 173736 h 1069848"/>
                <a:gd name="connsiteX20" fmla="*/ 820760 w 942140"/>
                <a:gd name="connsiteY20" fmla="*/ 118872 h 1069848"/>
                <a:gd name="connsiteX21" fmla="*/ 811616 w 942140"/>
                <a:gd name="connsiteY21" fmla="*/ 91440 h 1069848"/>
                <a:gd name="connsiteX22" fmla="*/ 756752 w 942140"/>
                <a:gd name="connsiteY22" fmla="*/ 54864 h 1069848"/>
                <a:gd name="connsiteX23" fmla="*/ 637880 w 942140"/>
                <a:gd name="connsiteY23" fmla="*/ 45720 h 1069848"/>
                <a:gd name="connsiteX24" fmla="*/ 555584 w 942140"/>
                <a:gd name="connsiteY24" fmla="*/ 18288 h 1069848"/>
                <a:gd name="connsiteX25" fmla="*/ 528152 w 942140"/>
                <a:gd name="connsiteY25" fmla="*/ 9144 h 1069848"/>
                <a:gd name="connsiteX26" fmla="*/ 500720 w 942140"/>
                <a:gd name="connsiteY26" fmla="*/ 0 h 1069848"/>
                <a:gd name="connsiteX27" fmla="*/ 473288 w 942140"/>
                <a:gd name="connsiteY27" fmla="*/ 18288 h 106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2140" h="1069848">
                  <a:moveTo>
                    <a:pt x="473288" y="18288"/>
                  </a:moveTo>
                  <a:cubicBezTo>
                    <a:pt x="436712" y="22860"/>
                    <a:pt x="345140" y="22322"/>
                    <a:pt x="281264" y="27432"/>
                  </a:cubicBezTo>
                  <a:cubicBezTo>
                    <a:pt x="268737" y="28434"/>
                    <a:pt x="256239" y="31626"/>
                    <a:pt x="244688" y="36576"/>
                  </a:cubicBezTo>
                  <a:cubicBezTo>
                    <a:pt x="120607" y="89754"/>
                    <a:pt x="305415" y="25478"/>
                    <a:pt x="189824" y="64008"/>
                  </a:cubicBezTo>
                  <a:cubicBezTo>
                    <a:pt x="143581" y="94837"/>
                    <a:pt x="175332" y="65561"/>
                    <a:pt x="153248" y="109728"/>
                  </a:cubicBezTo>
                  <a:cubicBezTo>
                    <a:pt x="148333" y="119558"/>
                    <a:pt x="139423" y="127117"/>
                    <a:pt x="134960" y="137160"/>
                  </a:cubicBezTo>
                  <a:cubicBezTo>
                    <a:pt x="115639" y="180632"/>
                    <a:pt x="115196" y="200882"/>
                    <a:pt x="107528" y="246888"/>
                  </a:cubicBezTo>
                  <a:cubicBezTo>
                    <a:pt x="116991" y="899801"/>
                    <a:pt x="0" y="702815"/>
                    <a:pt x="153248" y="932688"/>
                  </a:cubicBezTo>
                  <a:cubicBezTo>
                    <a:pt x="163941" y="948728"/>
                    <a:pt x="165440" y="969264"/>
                    <a:pt x="171536" y="987552"/>
                  </a:cubicBezTo>
                  <a:lnTo>
                    <a:pt x="189824" y="1042416"/>
                  </a:lnTo>
                  <a:cubicBezTo>
                    <a:pt x="194255" y="1055710"/>
                    <a:pt x="234037" y="1066298"/>
                    <a:pt x="244688" y="1069848"/>
                  </a:cubicBezTo>
                  <a:cubicBezTo>
                    <a:pt x="436712" y="1066800"/>
                    <a:pt x="628910" y="1069424"/>
                    <a:pt x="820760" y="1060704"/>
                  </a:cubicBezTo>
                  <a:cubicBezTo>
                    <a:pt x="853500" y="1059216"/>
                    <a:pt x="847095" y="1033418"/>
                    <a:pt x="857336" y="1014984"/>
                  </a:cubicBezTo>
                  <a:cubicBezTo>
                    <a:pt x="868010" y="995771"/>
                    <a:pt x="886961" y="980972"/>
                    <a:pt x="893912" y="960120"/>
                  </a:cubicBezTo>
                  <a:cubicBezTo>
                    <a:pt x="896960" y="950976"/>
                    <a:pt x="898745" y="941309"/>
                    <a:pt x="903056" y="932688"/>
                  </a:cubicBezTo>
                  <a:cubicBezTo>
                    <a:pt x="907971" y="922858"/>
                    <a:pt x="916881" y="915299"/>
                    <a:pt x="921344" y="905256"/>
                  </a:cubicBezTo>
                  <a:cubicBezTo>
                    <a:pt x="929173" y="887640"/>
                    <a:pt x="939632" y="850392"/>
                    <a:pt x="939632" y="850392"/>
                  </a:cubicBezTo>
                  <a:cubicBezTo>
                    <a:pt x="936584" y="646176"/>
                    <a:pt x="942140" y="441650"/>
                    <a:pt x="930488" y="237744"/>
                  </a:cubicBezTo>
                  <a:cubicBezTo>
                    <a:pt x="929750" y="224833"/>
                    <a:pt x="911335" y="220246"/>
                    <a:pt x="903056" y="210312"/>
                  </a:cubicBezTo>
                  <a:cubicBezTo>
                    <a:pt x="871240" y="172133"/>
                    <a:pt x="902369" y="188747"/>
                    <a:pt x="857336" y="173736"/>
                  </a:cubicBezTo>
                  <a:cubicBezTo>
                    <a:pt x="845144" y="155448"/>
                    <a:pt x="827711" y="139724"/>
                    <a:pt x="820760" y="118872"/>
                  </a:cubicBezTo>
                  <a:cubicBezTo>
                    <a:pt x="817712" y="109728"/>
                    <a:pt x="816963" y="99460"/>
                    <a:pt x="811616" y="91440"/>
                  </a:cubicBezTo>
                  <a:cubicBezTo>
                    <a:pt x="797892" y="70854"/>
                    <a:pt x="781154" y="57914"/>
                    <a:pt x="756752" y="54864"/>
                  </a:cubicBezTo>
                  <a:cubicBezTo>
                    <a:pt x="717318" y="49935"/>
                    <a:pt x="677504" y="48768"/>
                    <a:pt x="637880" y="45720"/>
                  </a:cubicBezTo>
                  <a:lnTo>
                    <a:pt x="555584" y="18288"/>
                  </a:lnTo>
                  <a:lnTo>
                    <a:pt x="528152" y="9144"/>
                  </a:lnTo>
                  <a:lnTo>
                    <a:pt x="500720" y="0"/>
                  </a:lnTo>
                  <a:cubicBezTo>
                    <a:pt x="452316" y="12101"/>
                    <a:pt x="509864" y="13716"/>
                    <a:pt x="473288" y="182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304"/>
            <p:cNvSpPr/>
            <p:nvPr/>
          </p:nvSpPr>
          <p:spPr>
            <a:xfrm>
              <a:off x="7220712" y="2048256"/>
              <a:ext cx="0" cy="100584"/>
            </a:xfrm>
            <a:custGeom>
              <a:avLst/>
              <a:gdLst>
                <a:gd name="connsiteX0" fmla="*/ 0 w 0"/>
                <a:gd name="connsiteY0" fmla="*/ 100584 h 100584"/>
                <a:gd name="connsiteX1" fmla="*/ 0 w 0"/>
                <a:gd name="connsiteY1" fmla="*/ 0 h 100584"/>
              </a:gdLst>
              <a:ahLst/>
              <a:cxnLst>
                <a:cxn ang="0">
                  <a:pos x="connsiteX0" y="connsiteY0"/>
                </a:cxn>
                <a:cxn ang="0">
                  <a:pos x="connsiteX1" y="connsiteY1"/>
                </a:cxn>
              </a:cxnLst>
              <a:rect l="l" t="t" r="r" b="b"/>
              <a:pathLst>
                <a:path h="100584">
                  <a:moveTo>
                    <a:pt x="0" y="100584"/>
                  </a:moveTo>
                  <a:lnTo>
                    <a:pt x="0" y="0"/>
                  </a:ln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9" name="Group 313"/>
          <p:cNvGrpSpPr/>
          <p:nvPr/>
        </p:nvGrpSpPr>
        <p:grpSpPr>
          <a:xfrm>
            <a:off x="8229600" y="2582446"/>
            <a:ext cx="685800" cy="533400"/>
            <a:chOff x="4724400" y="1282946"/>
            <a:chExt cx="3124200" cy="2718391"/>
          </a:xfrm>
        </p:grpSpPr>
        <p:grpSp>
          <p:nvGrpSpPr>
            <p:cNvPr id="78" name="Group 246"/>
            <p:cNvGrpSpPr/>
            <p:nvPr/>
          </p:nvGrpSpPr>
          <p:grpSpPr>
            <a:xfrm flipH="1">
              <a:off x="6400806" y="2286000"/>
              <a:ext cx="609600" cy="551688"/>
              <a:chOff x="5916168" y="2496312"/>
              <a:chExt cx="768096" cy="301752"/>
            </a:xfrm>
          </p:grpSpPr>
          <p:sp>
            <p:nvSpPr>
              <p:cNvPr id="335" name="Freeform 334"/>
              <p:cNvSpPr/>
              <p:nvPr/>
            </p:nvSpPr>
            <p:spPr>
              <a:xfrm>
                <a:off x="5916168" y="2496312"/>
                <a:ext cx="667512" cy="239835"/>
              </a:xfrm>
              <a:custGeom>
                <a:avLst/>
                <a:gdLst>
                  <a:gd name="connsiteX0" fmla="*/ 0 w 667512"/>
                  <a:gd name="connsiteY0" fmla="*/ 0 h 239835"/>
                  <a:gd name="connsiteX1" fmla="*/ 100584 w 667512"/>
                  <a:gd name="connsiteY1" fmla="*/ 27432 h 239835"/>
                  <a:gd name="connsiteX2" fmla="*/ 128016 w 667512"/>
                  <a:gd name="connsiteY2" fmla="*/ 45720 h 239835"/>
                  <a:gd name="connsiteX3" fmla="*/ 155448 w 667512"/>
                  <a:gd name="connsiteY3" fmla="*/ 73152 h 239835"/>
                  <a:gd name="connsiteX4" fmla="*/ 219456 w 667512"/>
                  <a:gd name="connsiteY4" fmla="*/ 109728 h 239835"/>
                  <a:gd name="connsiteX5" fmla="*/ 274320 w 667512"/>
                  <a:gd name="connsiteY5" fmla="*/ 146304 h 239835"/>
                  <a:gd name="connsiteX6" fmla="*/ 329184 w 667512"/>
                  <a:gd name="connsiteY6" fmla="*/ 182880 h 239835"/>
                  <a:gd name="connsiteX7" fmla="*/ 365760 w 667512"/>
                  <a:gd name="connsiteY7" fmla="*/ 201168 h 239835"/>
                  <a:gd name="connsiteX8" fmla="*/ 420624 w 667512"/>
                  <a:gd name="connsiteY8" fmla="*/ 228600 h 239835"/>
                  <a:gd name="connsiteX9" fmla="*/ 667512 w 667512"/>
                  <a:gd name="connsiteY9" fmla="*/ 237744 h 2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7512" h="239835">
                    <a:moveTo>
                      <a:pt x="0" y="0"/>
                    </a:moveTo>
                    <a:cubicBezTo>
                      <a:pt x="82503" y="20626"/>
                      <a:pt x="49307" y="10340"/>
                      <a:pt x="100584" y="27432"/>
                    </a:cubicBezTo>
                    <a:cubicBezTo>
                      <a:pt x="109728" y="33528"/>
                      <a:pt x="119573" y="38685"/>
                      <a:pt x="128016" y="45720"/>
                    </a:cubicBezTo>
                    <a:cubicBezTo>
                      <a:pt x="137950" y="53999"/>
                      <a:pt x="144925" y="65636"/>
                      <a:pt x="155448" y="73152"/>
                    </a:cubicBezTo>
                    <a:cubicBezTo>
                      <a:pt x="218053" y="117870"/>
                      <a:pt x="167622" y="66533"/>
                      <a:pt x="219456" y="109728"/>
                    </a:cubicBezTo>
                    <a:cubicBezTo>
                      <a:pt x="265119" y="147781"/>
                      <a:pt x="226111" y="130234"/>
                      <a:pt x="274320" y="146304"/>
                    </a:cubicBezTo>
                    <a:cubicBezTo>
                      <a:pt x="317445" y="189429"/>
                      <a:pt x="282867" y="163030"/>
                      <a:pt x="329184" y="182880"/>
                    </a:cubicBezTo>
                    <a:cubicBezTo>
                      <a:pt x="341713" y="188250"/>
                      <a:pt x="353925" y="194405"/>
                      <a:pt x="365760" y="201168"/>
                    </a:cubicBezTo>
                    <a:cubicBezTo>
                      <a:pt x="387337" y="213497"/>
                      <a:pt x="394936" y="225896"/>
                      <a:pt x="420624" y="228600"/>
                    </a:cubicBezTo>
                    <a:cubicBezTo>
                      <a:pt x="527360" y="239835"/>
                      <a:pt x="568175" y="237744"/>
                      <a:pt x="667512" y="23774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6" name="Freeform 335"/>
              <p:cNvSpPr/>
              <p:nvPr/>
            </p:nvSpPr>
            <p:spPr>
              <a:xfrm>
                <a:off x="6574536" y="2651760"/>
                <a:ext cx="64008" cy="100584"/>
              </a:xfrm>
              <a:custGeom>
                <a:avLst/>
                <a:gdLst>
                  <a:gd name="connsiteX0" fmla="*/ 0 w 64008"/>
                  <a:gd name="connsiteY0" fmla="*/ 100584 h 100584"/>
                  <a:gd name="connsiteX1" fmla="*/ 45720 w 64008"/>
                  <a:gd name="connsiteY1" fmla="*/ 27432 h 100584"/>
                  <a:gd name="connsiteX2" fmla="*/ 64008 w 64008"/>
                  <a:gd name="connsiteY2" fmla="*/ 0 h 100584"/>
                </a:gdLst>
                <a:ahLst/>
                <a:cxnLst>
                  <a:cxn ang="0">
                    <a:pos x="connsiteX0" y="connsiteY0"/>
                  </a:cxn>
                  <a:cxn ang="0">
                    <a:pos x="connsiteX1" y="connsiteY1"/>
                  </a:cxn>
                  <a:cxn ang="0">
                    <a:pos x="connsiteX2" y="connsiteY2"/>
                  </a:cxn>
                </a:cxnLst>
                <a:rect l="l" t="t" r="r" b="b"/>
                <a:pathLst>
                  <a:path w="64008" h="100584">
                    <a:moveTo>
                      <a:pt x="0" y="100584"/>
                    </a:moveTo>
                    <a:cubicBezTo>
                      <a:pt x="21763" y="35294"/>
                      <a:pt x="2248" y="56413"/>
                      <a:pt x="45720" y="27432"/>
                    </a:cubicBezTo>
                    <a:lnTo>
                      <a:pt x="64008" y="0"/>
                    </a:ln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7" name="Freeform 336"/>
              <p:cNvSpPr/>
              <p:nvPr/>
            </p:nvSpPr>
            <p:spPr>
              <a:xfrm>
                <a:off x="6574536" y="2743200"/>
                <a:ext cx="109728" cy="54864"/>
              </a:xfrm>
              <a:custGeom>
                <a:avLst/>
                <a:gdLst>
                  <a:gd name="connsiteX0" fmla="*/ 0 w 109728"/>
                  <a:gd name="connsiteY0" fmla="*/ 0 h 54864"/>
                  <a:gd name="connsiteX1" fmla="*/ 36576 w 109728"/>
                  <a:gd name="connsiteY1" fmla="*/ 45720 h 54864"/>
                  <a:gd name="connsiteX2" fmla="*/ 109728 w 109728"/>
                  <a:gd name="connsiteY2" fmla="*/ 54864 h 54864"/>
                </a:gdLst>
                <a:ahLst/>
                <a:cxnLst>
                  <a:cxn ang="0">
                    <a:pos x="connsiteX0" y="connsiteY0"/>
                  </a:cxn>
                  <a:cxn ang="0">
                    <a:pos x="connsiteX1" y="connsiteY1"/>
                  </a:cxn>
                  <a:cxn ang="0">
                    <a:pos x="connsiteX2" y="connsiteY2"/>
                  </a:cxn>
                </a:cxnLst>
                <a:rect l="l" t="t" r="r" b="b"/>
                <a:pathLst>
                  <a:path w="109728" h="54864">
                    <a:moveTo>
                      <a:pt x="0" y="0"/>
                    </a:moveTo>
                    <a:cubicBezTo>
                      <a:pt x="8128" y="24384"/>
                      <a:pt x="6245" y="37448"/>
                      <a:pt x="36576" y="45720"/>
                    </a:cubicBezTo>
                    <a:cubicBezTo>
                      <a:pt x="60284" y="52186"/>
                      <a:pt x="109728" y="54864"/>
                      <a:pt x="109728" y="5486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8" name="Freeform 337"/>
              <p:cNvSpPr/>
              <p:nvPr/>
            </p:nvSpPr>
            <p:spPr>
              <a:xfrm>
                <a:off x="6565392" y="2727309"/>
                <a:ext cx="118872" cy="34179"/>
              </a:xfrm>
              <a:custGeom>
                <a:avLst/>
                <a:gdLst>
                  <a:gd name="connsiteX0" fmla="*/ 0 w 118872"/>
                  <a:gd name="connsiteY0" fmla="*/ 34179 h 34179"/>
                  <a:gd name="connsiteX1" fmla="*/ 27432 w 118872"/>
                  <a:gd name="connsiteY1" fmla="*/ 15891 h 34179"/>
                  <a:gd name="connsiteX2" fmla="*/ 118872 w 118872"/>
                  <a:gd name="connsiteY2" fmla="*/ 6747 h 34179"/>
                </a:gdLst>
                <a:ahLst/>
                <a:cxnLst>
                  <a:cxn ang="0">
                    <a:pos x="connsiteX0" y="connsiteY0"/>
                  </a:cxn>
                  <a:cxn ang="0">
                    <a:pos x="connsiteX1" y="connsiteY1"/>
                  </a:cxn>
                  <a:cxn ang="0">
                    <a:pos x="connsiteX2" y="connsiteY2"/>
                  </a:cxn>
                </a:cxnLst>
                <a:rect l="l" t="t" r="r" b="b"/>
                <a:pathLst>
                  <a:path w="118872" h="34179">
                    <a:moveTo>
                      <a:pt x="0" y="34179"/>
                    </a:moveTo>
                    <a:cubicBezTo>
                      <a:pt x="9144" y="28083"/>
                      <a:pt x="17602" y="20806"/>
                      <a:pt x="27432" y="15891"/>
                    </a:cubicBezTo>
                    <a:cubicBezTo>
                      <a:pt x="59214" y="0"/>
                      <a:pt x="80402" y="6747"/>
                      <a:pt x="118872" y="6747"/>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16" name="Freeform 315"/>
            <p:cNvSpPr/>
            <p:nvPr/>
          </p:nvSpPr>
          <p:spPr>
            <a:xfrm flipH="1">
              <a:off x="7467600" y="2209800"/>
              <a:ext cx="381000" cy="914400"/>
            </a:xfrm>
            <a:custGeom>
              <a:avLst/>
              <a:gdLst>
                <a:gd name="connsiteX0" fmla="*/ 320040 w 320040"/>
                <a:gd name="connsiteY0" fmla="*/ 0 h 969264"/>
                <a:gd name="connsiteX1" fmla="*/ 237744 w 320040"/>
                <a:gd name="connsiteY1" fmla="*/ 18288 h 969264"/>
                <a:gd name="connsiteX2" fmla="*/ 182880 w 320040"/>
                <a:gd name="connsiteY2" fmla="*/ 54864 h 969264"/>
                <a:gd name="connsiteX3" fmla="*/ 164592 w 320040"/>
                <a:gd name="connsiteY3" fmla="*/ 82296 h 969264"/>
                <a:gd name="connsiteX4" fmla="*/ 137160 w 320040"/>
                <a:gd name="connsiteY4" fmla="*/ 100584 h 969264"/>
                <a:gd name="connsiteX5" fmla="*/ 118872 w 320040"/>
                <a:gd name="connsiteY5" fmla="*/ 137160 h 969264"/>
                <a:gd name="connsiteX6" fmla="*/ 91440 w 320040"/>
                <a:gd name="connsiteY6" fmla="*/ 164592 h 969264"/>
                <a:gd name="connsiteX7" fmla="*/ 45720 w 320040"/>
                <a:gd name="connsiteY7" fmla="*/ 219456 h 969264"/>
                <a:gd name="connsiteX8" fmla="*/ 36576 w 320040"/>
                <a:gd name="connsiteY8" fmla="*/ 246888 h 969264"/>
                <a:gd name="connsiteX9" fmla="*/ 27432 w 320040"/>
                <a:gd name="connsiteY9" fmla="*/ 283464 h 969264"/>
                <a:gd name="connsiteX10" fmla="*/ 9144 w 320040"/>
                <a:gd name="connsiteY10" fmla="*/ 320040 h 969264"/>
                <a:gd name="connsiteX11" fmla="*/ 0 w 320040"/>
                <a:gd name="connsiteY11" fmla="*/ 347472 h 969264"/>
                <a:gd name="connsiteX12" fmla="*/ 9144 w 320040"/>
                <a:gd name="connsiteY12" fmla="*/ 658368 h 969264"/>
                <a:gd name="connsiteX13" fmla="*/ 18288 w 320040"/>
                <a:gd name="connsiteY13" fmla="*/ 685800 h 969264"/>
                <a:gd name="connsiteX14" fmla="*/ 36576 w 320040"/>
                <a:gd name="connsiteY14" fmla="*/ 713232 h 969264"/>
                <a:gd name="connsiteX15" fmla="*/ 54864 w 320040"/>
                <a:gd name="connsiteY15" fmla="*/ 749808 h 969264"/>
                <a:gd name="connsiteX16" fmla="*/ 82296 w 320040"/>
                <a:gd name="connsiteY16" fmla="*/ 777240 h 969264"/>
                <a:gd name="connsiteX17" fmla="*/ 118872 w 320040"/>
                <a:gd name="connsiteY17" fmla="*/ 832104 h 969264"/>
                <a:gd name="connsiteX18" fmla="*/ 137160 w 320040"/>
                <a:gd name="connsiteY18" fmla="*/ 859536 h 969264"/>
                <a:gd name="connsiteX19" fmla="*/ 164592 w 320040"/>
                <a:gd name="connsiteY19" fmla="*/ 877824 h 969264"/>
                <a:gd name="connsiteX20" fmla="*/ 210312 w 320040"/>
                <a:gd name="connsiteY20" fmla="*/ 923544 h 969264"/>
                <a:gd name="connsiteX21" fmla="*/ 228600 w 320040"/>
                <a:gd name="connsiteY21" fmla="*/ 950976 h 969264"/>
                <a:gd name="connsiteX22" fmla="*/ 283464 w 320040"/>
                <a:gd name="connsiteY22" fmla="*/ 969264 h 96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 h="969264">
                  <a:moveTo>
                    <a:pt x="320040" y="0"/>
                  </a:moveTo>
                  <a:cubicBezTo>
                    <a:pt x="305154" y="2481"/>
                    <a:pt x="257039" y="7569"/>
                    <a:pt x="237744" y="18288"/>
                  </a:cubicBezTo>
                  <a:cubicBezTo>
                    <a:pt x="218531" y="28962"/>
                    <a:pt x="182880" y="54864"/>
                    <a:pt x="182880" y="54864"/>
                  </a:cubicBezTo>
                  <a:cubicBezTo>
                    <a:pt x="176784" y="64008"/>
                    <a:pt x="172363" y="74525"/>
                    <a:pt x="164592" y="82296"/>
                  </a:cubicBezTo>
                  <a:cubicBezTo>
                    <a:pt x="156821" y="90067"/>
                    <a:pt x="144195" y="92141"/>
                    <a:pt x="137160" y="100584"/>
                  </a:cubicBezTo>
                  <a:cubicBezTo>
                    <a:pt x="128434" y="111056"/>
                    <a:pt x="126795" y="126068"/>
                    <a:pt x="118872" y="137160"/>
                  </a:cubicBezTo>
                  <a:cubicBezTo>
                    <a:pt x="111356" y="147683"/>
                    <a:pt x="99719" y="154658"/>
                    <a:pt x="91440" y="164592"/>
                  </a:cubicBezTo>
                  <a:cubicBezTo>
                    <a:pt x="27787" y="240975"/>
                    <a:pt x="125863" y="139313"/>
                    <a:pt x="45720" y="219456"/>
                  </a:cubicBezTo>
                  <a:cubicBezTo>
                    <a:pt x="42672" y="228600"/>
                    <a:pt x="39224" y="237620"/>
                    <a:pt x="36576" y="246888"/>
                  </a:cubicBezTo>
                  <a:cubicBezTo>
                    <a:pt x="33124" y="258972"/>
                    <a:pt x="31845" y="271697"/>
                    <a:pt x="27432" y="283464"/>
                  </a:cubicBezTo>
                  <a:cubicBezTo>
                    <a:pt x="22646" y="296227"/>
                    <a:pt x="14514" y="307511"/>
                    <a:pt x="9144" y="320040"/>
                  </a:cubicBezTo>
                  <a:cubicBezTo>
                    <a:pt x="5347" y="328899"/>
                    <a:pt x="3048" y="338328"/>
                    <a:pt x="0" y="347472"/>
                  </a:cubicBezTo>
                  <a:cubicBezTo>
                    <a:pt x="3048" y="451104"/>
                    <a:pt x="3548" y="554842"/>
                    <a:pt x="9144" y="658368"/>
                  </a:cubicBezTo>
                  <a:cubicBezTo>
                    <a:pt x="9664" y="667993"/>
                    <a:pt x="13977" y="677179"/>
                    <a:pt x="18288" y="685800"/>
                  </a:cubicBezTo>
                  <a:cubicBezTo>
                    <a:pt x="23203" y="695630"/>
                    <a:pt x="31124" y="703690"/>
                    <a:pt x="36576" y="713232"/>
                  </a:cubicBezTo>
                  <a:cubicBezTo>
                    <a:pt x="43339" y="725067"/>
                    <a:pt x="46941" y="738716"/>
                    <a:pt x="54864" y="749808"/>
                  </a:cubicBezTo>
                  <a:cubicBezTo>
                    <a:pt x="62380" y="760331"/>
                    <a:pt x="74357" y="767032"/>
                    <a:pt x="82296" y="777240"/>
                  </a:cubicBezTo>
                  <a:cubicBezTo>
                    <a:pt x="95790" y="794590"/>
                    <a:pt x="106680" y="813816"/>
                    <a:pt x="118872" y="832104"/>
                  </a:cubicBezTo>
                  <a:lnTo>
                    <a:pt x="137160" y="859536"/>
                  </a:lnTo>
                  <a:cubicBezTo>
                    <a:pt x="143256" y="868680"/>
                    <a:pt x="155448" y="871728"/>
                    <a:pt x="164592" y="877824"/>
                  </a:cubicBezTo>
                  <a:cubicBezTo>
                    <a:pt x="213360" y="950976"/>
                    <a:pt x="149352" y="862584"/>
                    <a:pt x="210312" y="923544"/>
                  </a:cubicBezTo>
                  <a:cubicBezTo>
                    <a:pt x="218083" y="931315"/>
                    <a:pt x="219281" y="945151"/>
                    <a:pt x="228600" y="950976"/>
                  </a:cubicBezTo>
                  <a:cubicBezTo>
                    <a:pt x="244947" y="961193"/>
                    <a:pt x="283464" y="969264"/>
                    <a:pt x="283464" y="96926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7" name="Group 245"/>
            <p:cNvGrpSpPr/>
            <p:nvPr/>
          </p:nvGrpSpPr>
          <p:grpSpPr>
            <a:xfrm>
              <a:off x="5715000" y="2496312"/>
              <a:ext cx="768096" cy="301752"/>
              <a:chOff x="5916168" y="2496312"/>
              <a:chExt cx="768096" cy="301752"/>
            </a:xfrm>
          </p:grpSpPr>
          <p:sp>
            <p:nvSpPr>
              <p:cNvPr id="331" name="Freeform 330"/>
              <p:cNvSpPr/>
              <p:nvPr/>
            </p:nvSpPr>
            <p:spPr>
              <a:xfrm>
                <a:off x="5916168" y="2496312"/>
                <a:ext cx="667512" cy="239835"/>
              </a:xfrm>
              <a:custGeom>
                <a:avLst/>
                <a:gdLst>
                  <a:gd name="connsiteX0" fmla="*/ 0 w 667512"/>
                  <a:gd name="connsiteY0" fmla="*/ 0 h 239835"/>
                  <a:gd name="connsiteX1" fmla="*/ 100584 w 667512"/>
                  <a:gd name="connsiteY1" fmla="*/ 27432 h 239835"/>
                  <a:gd name="connsiteX2" fmla="*/ 128016 w 667512"/>
                  <a:gd name="connsiteY2" fmla="*/ 45720 h 239835"/>
                  <a:gd name="connsiteX3" fmla="*/ 155448 w 667512"/>
                  <a:gd name="connsiteY3" fmla="*/ 73152 h 239835"/>
                  <a:gd name="connsiteX4" fmla="*/ 219456 w 667512"/>
                  <a:gd name="connsiteY4" fmla="*/ 109728 h 239835"/>
                  <a:gd name="connsiteX5" fmla="*/ 274320 w 667512"/>
                  <a:gd name="connsiteY5" fmla="*/ 146304 h 239835"/>
                  <a:gd name="connsiteX6" fmla="*/ 329184 w 667512"/>
                  <a:gd name="connsiteY6" fmla="*/ 182880 h 239835"/>
                  <a:gd name="connsiteX7" fmla="*/ 365760 w 667512"/>
                  <a:gd name="connsiteY7" fmla="*/ 201168 h 239835"/>
                  <a:gd name="connsiteX8" fmla="*/ 420624 w 667512"/>
                  <a:gd name="connsiteY8" fmla="*/ 228600 h 239835"/>
                  <a:gd name="connsiteX9" fmla="*/ 667512 w 667512"/>
                  <a:gd name="connsiteY9" fmla="*/ 237744 h 2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7512" h="239835">
                    <a:moveTo>
                      <a:pt x="0" y="0"/>
                    </a:moveTo>
                    <a:cubicBezTo>
                      <a:pt x="82503" y="20626"/>
                      <a:pt x="49307" y="10340"/>
                      <a:pt x="100584" y="27432"/>
                    </a:cubicBezTo>
                    <a:cubicBezTo>
                      <a:pt x="109728" y="33528"/>
                      <a:pt x="119573" y="38685"/>
                      <a:pt x="128016" y="45720"/>
                    </a:cubicBezTo>
                    <a:cubicBezTo>
                      <a:pt x="137950" y="53999"/>
                      <a:pt x="144925" y="65636"/>
                      <a:pt x="155448" y="73152"/>
                    </a:cubicBezTo>
                    <a:cubicBezTo>
                      <a:pt x="218053" y="117870"/>
                      <a:pt x="167622" y="66533"/>
                      <a:pt x="219456" y="109728"/>
                    </a:cubicBezTo>
                    <a:cubicBezTo>
                      <a:pt x="265119" y="147781"/>
                      <a:pt x="226111" y="130234"/>
                      <a:pt x="274320" y="146304"/>
                    </a:cubicBezTo>
                    <a:cubicBezTo>
                      <a:pt x="317445" y="189429"/>
                      <a:pt x="282867" y="163030"/>
                      <a:pt x="329184" y="182880"/>
                    </a:cubicBezTo>
                    <a:cubicBezTo>
                      <a:pt x="341713" y="188250"/>
                      <a:pt x="353925" y="194405"/>
                      <a:pt x="365760" y="201168"/>
                    </a:cubicBezTo>
                    <a:cubicBezTo>
                      <a:pt x="387337" y="213497"/>
                      <a:pt x="394936" y="225896"/>
                      <a:pt x="420624" y="228600"/>
                    </a:cubicBezTo>
                    <a:cubicBezTo>
                      <a:pt x="527360" y="239835"/>
                      <a:pt x="568175" y="237744"/>
                      <a:pt x="667512" y="23774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2" name="Freeform 331"/>
              <p:cNvSpPr/>
              <p:nvPr/>
            </p:nvSpPr>
            <p:spPr>
              <a:xfrm>
                <a:off x="6574536" y="2651760"/>
                <a:ext cx="64008" cy="100584"/>
              </a:xfrm>
              <a:custGeom>
                <a:avLst/>
                <a:gdLst>
                  <a:gd name="connsiteX0" fmla="*/ 0 w 64008"/>
                  <a:gd name="connsiteY0" fmla="*/ 100584 h 100584"/>
                  <a:gd name="connsiteX1" fmla="*/ 45720 w 64008"/>
                  <a:gd name="connsiteY1" fmla="*/ 27432 h 100584"/>
                  <a:gd name="connsiteX2" fmla="*/ 64008 w 64008"/>
                  <a:gd name="connsiteY2" fmla="*/ 0 h 100584"/>
                </a:gdLst>
                <a:ahLst/>
                <a:cxnLst>
                  <a:cxn ang="0">
                    <a:pos x="connsiteX0" y="connsiteY0"/>
                  </a:cxn>
                  <a:cxn ang="0">
                    <a:pos x="connsiteX1" y="connsiteY1"/>
                  </a:cxn>
                  <a:cxn ang="0">
                    <a:pos x="connsiteX2" y="connsiteY2"/>
                  </a:cxn>
                </a:cxnLst>
                <a:rect l="l" t="t" r="r" b="b"/>
                <a:pathLst>
                  <a:path w="64008" h="100584">
                    <a:moveTo>
                      <a:pt x="0" y="100584"/>
                    </a:moveTo>
                    <a:cubicBezTo>
                      <a:pt x="21763" y="35294"/>
                      <a:pt x="2248" y="56413"/>
                      <a:pt x="45720" y="27432"/>
                    </a:cubicBezTo>
                    <a:lnTo>
                      <a:pt x="64008" y="0"/>
                    </a:ln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3" name="Freeform 332"/>
              <p:cNvSpPr/>
              <p:nvPr/>
            </p:nvSpPr>
            <p:spPr>
              <a:xfrm>
                <a:off x="6574536" y="2743200"/>
                <a:ext cx="109728" cy="54864"/>
              </a:xfrm>
              <a:custGeom>
                <a:avLst/>
                <a:gdLst>
                  <a:gd name="connsiteX0" fmla="*/ 0 w 109728"/>
                  <a:gd name="connsiteY0" fmla="*/ 0 h 54864"/>
                  <a:gd name="connsiteX1" fmla="*/ 36576 w 109728"/>
                  <a:gd name="connsiteY1" fmla="*/ 45720 h 54864"/>
                  <a:gd name="connsiteX2" fmla="*/ 109728 w 109728"/>
                  <a:gd name="connsiteY2" fmla="*/ 54864 h 54864"/>
                </a:gdLst>
                <a:ahLst/>
                <a:cxnLst>
                  <a:cxn ang="0">
                    <a:pos x="connsiteX0" y="connsiteY0"/>
                  </a:cxn>
                  <a:cxn ang="0">
                    <a:pos x="connsiteX1" y="connsiteY1"/>
                  </a:cxn>
                  <a:cxn ang="0">
                    <a:pos x="connsiteX2" y="connsiteY2"/>
                  </a:cxn>
                </a:cxnLst>
                <a:rect l="l" t="t" r="r" b="b"/>
                <a:pathLst>
                  <a:path w="109728" h="54864">
                    <a:moveTo>
                      <a:pt x="0" y="0"/>
                    </a:moveTo>
                    <a:cubicBezTo>
                      <a:pt x="8128" y="24384"/>
                      <a:pt x="6245" y="37448"/>
                      <a:pt x="36576" y="45720"/>
                    </a:cubicBezTo>
                    <a:cubicBezTo>
                      <a:pt x="60284" y="52186"/>
                      <a:pt x="109728" y="54864"/>
                      <a:pt x="109728" y="5486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4" name="Freeform 333"/>
              <p:cNvSpPr/>
              <p:nvPr/>
            </p:nvSpPr>
            <p:spPr>
              <a:xfrm>
                <a:off x="6565392" y="2727309"/>
                <a:ext cx="118872" cy="34179"/>
              </a:xfrm>
              <a:custGeom>
                <a:avLst/>
                <a:gdLst>
                  <a:gd name="connsiteX0" fmla="*/ 0 w 118872"/>
                  <a:gd name="connsiteY0" fmla="*/ 34179 h 34179"/>
                  <a:gd name="connsiteX1" fmla="*/ 27432 w 118872"/>
                  <a:gd name="connsiteY1" fmla="*/ 15891 h 34179"/>
                  <a:gd name="connsiteX2" fmla="*/ 118872 w 118872"/>
                  <a:gd name="connsiteY2" fmla="*/ 6747 h 34179"/>
                </a:gdLst>
                <a:ahLst/>
                <a:cxnLst>
                  <a:cxn ang="0">
                    <a:pos x="connsiteX0" y="connsiteY0"/>
                  </a:cxn>
                  <a:cxn ang="0">
                    <a:pos x="connsiteX1" y="connsiteY1"/>
                  </a:cxn>
                  <a:cxn ang="0">
                    <a:pos x="connsiteX2" y="connsiteY2"/>
                  </a:cxn>
                </a:cxnLst>
                <a:rect l="l" t="t" r="r" b="b"/>
                <a:pathLst>
                  <a:path w="118872" h="34179">
                    <a:moveTo>
                      <a:pt x="0" y="34179"/>
                    </a:moveTo>
                    <a:cubicBezTo>
                      <a:pt x="9144" y="28083"/>
                      <a:pt x="17602" y="20806"/>
                      <a:pt x="27432" y="15891"/>
                    </a:cubicBezTo>
                    <a:cubicBezTo>
                      <a:pt x="59214" y="0"/>
                      <a:pt x="80402" y="6747"/>
                      <a:pt x="118872" y="6747"/>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18" name="Freeform 317"/>
            <p:cNvSpPr/>
            <p:nvPr/>
          </p:nvSpPr>
          <p:spPr>
            <a:xfrm flipH="1">
              <a:off x="5257800" y="2349746"/>
              <a:ext cx="381000" cy="685800"/>
            </a:xfrm>
            <a:custGeom>
              <a:avLst/>
              <a:gdLst>
                <a:gd name="connsiteX0" fmla="*/ 0 w 602925"/>
                <a:gd name="connsiteY0" fmla="*/ 40074 h 863034"/>
                <a:gd name="connsiteX1" fmla="*/ 36576 w 602925"/>
                <a:gd name="connsiteY1" fmla="*/ 21786 h 863034"/>
                <a:gd name="connsiteX2" fmla="*/ 210312 w 602925"/>
                <a:gd name="connsiteY2" fmla="*/ 21786 h 863034"/>
                <a:gd name="connsiteX3" fmla="*/ 320040 w 602925"/>
                <a:gd name="connsiteY3" fmla="*/ 85794 h 863034"/>
                <a:gd name="connsiteX4" fmla="*/ 393192 w 602925"/>
                <a:gd name="connsiteY4" fmla="*/ 104082 h 863034"/>
                <a:gd name="connsiteX5" fmla="*/ 429768 w 602925"/>
                <a:gd name="connsiteY5" fmla="*/ 122370 h 863034"/>
                <a:gd name="connsiteX6" fmla="*/ 493776 w 602925"/>
                <a:gd name="connsiteY6" fmla="*/ 168090 h 863034"/>
                <a:gd name="connsiteX7" fmla="*/ 548640 w 602925"/>
                <a:gd name="connsiteY7" fmla="*/ 232098 h 863034"/>
                <a:gd name="connsiteX8" fmla="*/ 585216 w 602925"/>
                <a:gd name="connsiteY8" fmla="*/ 250386 h 863034"/>
                <a:gd name="connsiteX9" fmla="*/ 594360 w 602925"/>
                <a:gd name="connsiteY9" fmla="*/ 296106 h 863034"/>
                <a:gd name="connsiteX10" fmla="*/ 576072 w 602925"/>
                <a:gd name="connsiteY10" fmla="*/ 570426 h 863034"/>
                <a:gd name="connsiteX11" fmla="*/ 566928 w 602925"/>
                <a:gd name="connsiteY11" fmla="*/ 597858 h 863034"/>
                <a:gd name="connsiteX12" fmla="*/ 557784 w 602925"/>
                <a:gd name="connsiteY12" fmla="*/ 634434 h 863034"/>
                <a:gd name="connsiteX13" fmla="*/ 502920 w 602925"/>
                <a:gd name="connsiteY13" fmla="*/ 725874 h 863034"/>
                <a:gd name="connsiteX14" fmla="*/ 438912 w 602925"/>
                <a:gd name="connsiteY14" fmla="*/ 753306 h 863034"/>
                <a:gd name="connsiteX15" fmla="*/ 402336 w 602925"/>
                <a:gd name="connsiteY15" fmla="*/ 789882 h 863034"/>
                <a:gd name="connsiteX16" fmla="*/ 338328 w 602925"/>
                <a:gd name="connsiteY16" fmla="*/ 853890 h 863034"/>
                <a:gd name="connsiteX17" fmla="*/ 338328 w 602925"/>
                <a:gd name="connsiteY17" fmla="*/ 863034 h 86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2925" h="863034">
                  <a:moveTo>
                    <a:pt x="0" y="40074"/>
                  </a:moveTo>
                  <a:cubicBezTo>
                    <a:pt x="12192" y="33978"/>
                    <a:pt x="23813" y="26572"/>
                    <a:pt x="36576" y="21786"/>
                  </a:cubicBezTo>
                  <a:cubicBezTo>
                    <a:pt x="94673" y="0"/>
                    <a:pt x="144228" y="17380"/>
                    <a:pt x="210312" y="21786"/>
                  </a:cubicBezTo>
                  <a:lnTo>
                    <a:pt x="320040" y="85794"/>
                  </a:lnTo>
                  <a:cubicBezTo>
                    <a:pt x="341751" y="98459"/>
                    <a:pt x="370711" y="92842"/>
                    <a:pt x="393192" y="104082"/>
                  </a:cubicBezTo>
                  <a:cubicBezTo>
                    <a:pt x="405384" y="110178"/>
                    <a:pt x="418268" y="115052"/>
                    <a:pt x="429768" y="122370"/>
                  </a:cubicBezTo>
                  <a:cubicBezTo>
                    <a:pt x="451889" y="136447"/>
                    <a:pt x="474287" y="150550"/>
                    <a:pt x="493776" y="168090"/>
                  </a:cubicBezTo>
                  <a:cubicBezTo>
                    <a:pt x="541804" y="211315"/>
                    <a:pt x="499539" y="197026"/>
                    <a:pt x="548640" y="232098"/>
                  </a:cubicBezTo>
                  <a:cubicBezTo>
                    <a:pt x="559732" y="240021"/>
                    <a:pt x="573024" y="244290"/>
                    <a:pt x="585216" y="250386"/>
                  </a:cubicBezTo>
                  <a:cubicBezTo>
                    <a:pt x="588264" y="265626"/>
                    <a:pt x="594360" y="280564"/>
                    <a:pt x="594360" y="296106"/>
                  </a:cubicBezTo>
                  <a:cubicBezTo>
                    <a:pt x="594360" y="423170"/>
                    <a:pt x="602925" y="476440"/>
                    <a:pt x="576072" y="570426"/>
                  </a:cubicBezTo>
                  <a:cubicBezTo>
                    <a:pt x="573424" y="579694"/>
                    <a:pt x="569576" y="588590"/>
                    <a:pt x="566928" y="597858"/>
                  </a:cubicBezTo>
                  <a:cubicBezTo>
                    <a:pt x="563476" y="609942"/>
                    <a:pt x="562197" y="622667"/>
                    <a:pt x="557784" y="634434"/>
                  </a:cubicBezTo>
                  <a:cubicBezTo>
                    <a:pt x="545734" y="666568"/>
                    <a:pt x="521150" y="698530"/>
                    <a:pt x="502920" y="725874"/>
                  </a:cubicBezTo>
                  <a:cubicBezTo>
                    <a:pt x="490290" y="744818"/>
                    <a:pt x="457265" y="748718"/>
                    <a:pt x="438912" y="753306"/>
                  </a:cubicBezTo>
                  <a:cubicBezTo>
                    <a:pt x="426720" y="765498"/>
                    <a:pt x="415223" y="778427"/>
                    <a:pt x="402336" y="789882"/>
                  </a:cubicBezTo>
                  <a:cubicBezTo>
                    <a:pt x="366957" y="821330"/>
                    <a:pt x="356787" y="816972"/>
                    <a:pt x="338328" y="853890"/>
                  </a:cubicBezTo>
                  <a:cubicBezTo>
                    <a:pt x="336965" y="856616"/>
                    <a:pt x="338328" y="859986"/>
                    <a:pt x="338328" y="86303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9" name="Smiley Face 318"/>
            <p:cNvSpPr/>
            <p:nvPr/>
          </p:nvSpPr>
          <p:spPr>
            <a:xfrm>
              <a:off x="5334000" y="1435346"/>
              <a:ext cx="685800" cy="685800"/>
            </a:xfrm>
            <a:prstGeom prst="smileyFac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Isosceles Triangle 319"/>
            <p:cNvSpPr/>
            <p:nvPr/>
          </p:nvSpPr>
          <p:spPr>
            <a:xfrm>
              <a:off x="5105400" y="2121146"/>
              <a:ext cx="1219200" cy="1295400"/>
            </a:xfrm>
            <a:prstGeom prst="triangle">
              <a:avLst/>
            </a:prstGeom>
            <a:gradFill flip="none" rotWithShape="1">
              <a:gsLst>
                <a:gs pos="0">
                  <a:srgbClr val="F319E3">
                    <a:tint val="66000"/>
                    <a:satMod val="160000"/>
                  </a:srgbClr>
                </a:gs>
                <a:gs pos="50000">
                  <a:srgbClr val="F319E3">
                    <a:tint val="44500"/>
                    <a:satMod val="160000"/>
                  </a:srgbClr>
                </a:gs>
                <a:gs pos="100000">
                  <a:srgbClr val="F319E3">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320"/>
            <p:cNvSpPr/>
            <p:nvPr/>
          </p:nvSpPr>
          <p:spPr>
            <a:xfrm>
              <a:off x="4724400" y="1282946"/>
              <a:ext cx="990600" cy="1143000"/>
            </a:xfrm>
            <a:custGeom>
              <a:avLst/>
              <a:gdLst>
                <a:gd name="connsiteX0" fmla="*/ 1435608 w 1472184"/>
                <a:gd name="connsiteY0" fmla="*/ 9144 h 1225296"/>
                <a:gd name="connsiteX1" fmla="*/ 1197864 w 1472184"/>
                <a:gd name="connsiteY1" fmla="*/ 27432 h 1225296"/>
                <a:gd name="connsiteX2" fmla="*/ 1161288 w 1472184"/>
                <a:gd name="connsiteY2" fmla="*/ 36576 h 1225296"/>
                <a:gd name="connsiteX3" fmla="*/ 1097280 w 1472184"/>
                <a:gd name="connsiteY3" fmla="*/ 45720 h 1225296"/>
                <a:gd name="connsiteX4" fmla="*/ 1042416 w 1472184"/>
                <a:gd name="connsiteY4" fmla="*/ 82296 h 1225296"/>
                <a:gd name="connsiteX5" fmla="*/ 987552 w 1472184"/>
                <a:gd name="connsiteY5" fmla="*/ 118872 h 1225296"/>
                <a:gd name="connsiteX6" fmla="*/ 960120 w 1472184"/>
                <a:gd name="connsiteY6" fmla="*/ 146304 h 1225296"/>
                <a:gd name="connsiteX7" fmla="*/ 932688 w 1472184"/>
                <a:gd name="connsiteY7" fmla="*/ 164592 h 1225296"/>
                <a:gd name="connsiteX8" fmla="*/ 905256 w 1472184"/>
                <a:gd name="connsiteY8" fmla="*/ 201168 h 1225296"/>
                <a:gd name="connsiteX9" fmla="*/ 877824 w 1472184"/>
                <a:gd name="connsiteY9" fmla="*/ 228600 h 1225296"/>
                <a:gd name="connsiteX10" fmla="*/ 822960 w 1472184"/>
                <a:gd name="connsiteY10" fmla="*/ 320040 h 1225296"/>
                <a:gd name="connsiteX11" fmla="*/ 813816 w 1472184"/>
                <a:gd name="connsiteY11" fmla="*/ 347472 h 1225296"/>
                <a:gd name="connsiteX12" fmla="*/ 795528 w 1472184"/>
                <a:gd name="connsiteY12" fmla="*/ 374904 h 1225296"/>
                <a:gd name="connsiteX13" fmla="*/ 786384 w 1472184"/>
                <a:gd name="connsiteY13" fmla="*/ 402336 h 1225296"/>
                <a:gd name="connsiteX14" fmla="*/ 768096 w 1472184"/>
                <a:gd name="connsiteY14" fmla="*/ 429768 h 1225296"/>
                <a:gd name="connsiteX15" fmla="*/ 749808 w 1472184"/>
                <a:gd name="connsiteY15" fmla="*/ 493776 h 1225296"/>
                <a:gd name="connsiteX16" fmla="*/ 731520 w 1472184"/>
                <a:gd name="connsiteY16" fmla="*/ 530352 h 1225296"/>
                <a:gd name="connsiteX17" fmla="*/ 722376 w 1472184"/>
                <a:gd name="connsiteY17" fmla="*/ 557784 h 1225296"/>
                <a:gd name="connsiteX18" fmla="*/ 704088 w 1472184"/>
                <a:gd name="connsiteY18" fmla="*/ 594360 h 1225296"/>
                <a:gd name="connsiteX19" fmla="*/ 694944 w 1472184"/>
                <a:gd name="connsiteY19" fmla="*/ 621792 h 1225296"/>
                <a:gd name="connsiteX20" fmla="*/ 658368 w 1472184"/>
                <a:gd name="connsiteY20" fmla="*/ 685800 h 1225296"/>
                <a:gd name="connsiteX21" fmla="*/ 630936 w 1472184"/>
                <a:gd name="connsiteY21" fmla="*/ 740664 h 1225296"/>
                <a:gd name="connsiteX22" fmla="*/ 585216 w 1472184"/>
                <a:gd name="connsiteY22" fmla="*/ 822960 h 1225296"/>
                <a:gd name="connsiteX23" fmla="*/ 576072 w 1472184"/>
                <a:gd name="connsiteY23" fmla="*/ 850392 h 1225296"/>
                <a:gd name="connsiteX24" fmla="*/ 539496 w 1472184"/>
                <a:gd name="connsiteY24" fmla="*/ 914400 h 1225296"/>
                <a:gd name="connsiteX25" fmla="*/ 530352 w 1472184"/>
                <a:gd name="connsiteY25" fmla="*/ 941832 h 1225296"/>
                <a:gd name="connsiteX26" fmla="*/ 512064 w 1472184"/>
                <a:gd name="connsiteY26" fmla="*/ 969264 h 1225296"/>
                <a:gd name="connsiteX27" fmla="*/ 493776 w 1472184"/>
                <a:gd name="connsiteY27" fmla="*/ 1024128 h 1225296"/>
                <a:gd name="connsiteX28" fmla="*/ 484632 w 1472184"/>
                <a:gd name="connsiteY28" fmla="*/ 1051560 h 1225296"/>
                <a:gd name="connsiteX29" fmla="*/ 438912 w 1472184"/>
                <a:gd name="connsiteY29" fmla="*/ 1097280 h 1225296"/>
                <a:gd name="connsiteX30" fmla="*/ 393192 w 1472184"/>
                <a:gd name="connsiteY30" fmla="*/ 1152144 h 1225296"/>
                <a:gd name="connsiteX31" fmla="*/ 365760 w 1472184"/>
                <a:gd name="connsiteY31" fmla="*/ 1170432 h 1225296"/>
                <a:gd name="connsiteX32" fmla="*/ 338328 w 1472184"/>
                <a:gd name="connsiteY32" fmla="*/ 1225296 h 1225296"/>
                <a:gd name="connsiteX33" fmla="*/ 320040 w 1472184"/>
                <a:gd name="connsiteY33" fmla="*/ 1197864 h 1225296"/>
                <a:gd name="connsiteX34" fmla="*/ 301752 w 1472184"/>
                <a:gd name="connsiteY34" fmla="*/ 1143000 h 1225296"/>
                <a:gd name="connsiteX35" fmla="*/ 274320 w 1472184"/>
                <a:gd name="connsiteY35" fmla="*/ 1115568 h 1225296"/>
                <a:gd name="connsiteX36" fmla="*/ 237744 w 1472184"/>
                <a:gd name="connsiteY36" fmla="*/ 1060704 h 1225296"/>
                <a:gd name="connsiteX37" fmla="*/ 192024 w 1472184"/>
                <a:gd name="connsiteY37" fmla="*/ 1005840 h 1225296"/>
                <a:gd name="connsiteX38" fmla="*/ 137160 w 1472184"/>
                <a:gd name="connsiteY38" fmla="*/ 941832 h 1225296"/>
                <a:gd name="connsiteX39" fmla="*/ 73152 w 1472184"/>
                <a:gd name="connsiteY39" fmla="*/ 896112 h 1225296"/>
                <a:gd name="connsiteX40" fmla="*/ 54864 w 1472184"/>
                <a:gd name="connsiteY40" fmla="*/ 868680 h 1225296"/>
                <a:gd name="connsiteX41" fmla="*/ 27432 w 1472184"/>
                <a:gd name="connsiteY41" fmla="*/ 850392 h 1225296"/>
                <a:gd name="connsiteX42" fmla="*/ 0 w 1472184"/>
                <a:gd name="connsiteY42" fmla="*/ 822960 h 1225296"/>
                <a:gd name="connsiteX43" fmla="*/ 54864 w 1472184"/>
                <a:gd name="connsiteY43" fmla="*/ 786384 h 1225296"/>
                <a:gd name="connsiteX44" fmla="*/ 91440 w 1472184"/>
                <a:gd name="connsiteY44" fmla="*/ 777240 h 1225296"/>
                <a:gd name="connsiteX45" fmla="*/ 292608 w 1472184"/>
                <a:gd name="connsiteY45" fmla="*/ 768096 h 1225296"/>
                <a:gd name="connsiteX46" fmla="*/ 374904 w 1472184"/>
                <a:gd name="connsiteY46" fmla="*/ 758952 h 1225296"/>
                <a:gd name="connsiteX47" fmla="*/ 448056 w 1472184"/>
                <a:gd name="connsiteY47" fmla="*/ 740664 h 1225296"/>
                <a:gd name="connsiteX48" fmla="*/ 502920 w 1472184"/>
                <a:gd name="connsiteY48" fmla="*/ 713232 h 1225296"/>
                <a:gd name="connsiteX49" fmla="*/ 530352 w 1472184"/>
                <a:gd name="connsiteY49" fmla="*/ 694944 h 1225296"/>
                <a:gd name="connsiteX50" fmla="*/ 539496 w 1472184"/>
                <a:gd name="connsiteY50" fmla="*/ 667512 h 1225296"/>
                <a:gd name="connsiteX51" fmla="*/ 594360 w 1472184"/>
                <a:gd name="connsiteY51" fmla="*/ 640080 h 1225296"/>
                <a:gd name="connsiteX52" fmla="*/ 649224 w 1472184"/>
                <a:gd name="connsiteY52" fmla="*/ 603504 h 1225296"/>
                <a:gd name="connsiteX53" fmla="*/ 676656 w 1472184"/>
                <a:gd name="connsiteY53" fmla="*/ 594360 h 1225296"/>
                <a:gd name="connsiteX54" fmla="*/ 740664 w 1472184"/>
                <a:gd name="connsiteY54" fmla="*/ 585216 h 1225296"/>
                <a:gd name="connsiteX55" fmla="*/ 786384 w 1472184"/>
                <a:gd name="connsiteY55" fmla="*/ 576072 h 1225296"/>
                <a:gd name="connsiteX56" fmla="*/ 822960 w 1472184"/>
                <a:gd name="connsiteY56" fmla="*/ 566928 h 1225296"/>
                <a:gd name="connsiteX57" fmla="*/ 868680 w 1472184"/>
                <a:gd name="connsiteY57" fmla="*/ 557784 h 1225296"/>
                <a:gd name="connsiteX58" fmla="*/ 923544 w 1472184"/>
                <a:gd name="connsiteY58" fmla="*/ 539496 h 1225296"/>
                <a:gd name="connsiteX59" fmla="*/ 950976 w 1472184"/>
                <a:gd name="connsiteY59" fmla="*/ 530352 h 1225296"/>
                <a:gd name="connsiteX60" fmla="*/ 1014984 w 1472184"/>
                <a:gd name="connsiteY60" fmla="*/ 512064 h 1225296"/>
                <a:gd name="connsiteX61" fmla="*/ 1069848 w 1472184"/>
                <a:gd name="connsiteY61" fmla="*/ 475488 h 1225296"/>
                <a:gd name="connsiteX62" fmla="*/ 1106424 w 1472184"/>
                <a:gd name="connsiteY62" fmla="*/ 457200 h 1225296"/>
                <a:gd name="connsiteX63" fmla="*/ 1133856 w 1472184"/>
                <a:gd name="connsiteY63" fmla="*/ 429768 h 1225296"/>
                <a:gd name="connsiteX64" fmla="*/ 1197864 w 1472184"/>
                <a:gd name="connsiteY64" fmla="*/ 393192 h 1225296"/>
                <a:gd name="connsiteX65" fmla="*/ 1261872 w 1472184"/>
                <a:gd name="connsiteY65" fmla="*/ 310896 h 1225296"/>
                <a:gd name="connsiteX66" fmla="*/ 1289304 w 1472184"/>
                <a:gd name="connsiteY66" fmla="*/ 301752 h 1225296"/>
                <a:gd name="connsiteX67" fmla="*/ 1316736 w 1472184"/>
                <a:gd name="connsiteY67" fmla="*/ 274320 h 1225296"/>
                <a:gd name="connsiteX68" fmla="*/ 1335024 w 1472184"/>
                <a:gd name="connsiteY68" fmla="*/ 201168 h 1225296"/>
                <a:gd name="connsiteX69" fmla="*/ 1371600 w 1472184"/>
                <a:gd name="connsiteY69" fmla="*/ 164592 h 1225296"/>
                <a:gd name="connsiteX70" fmla="*/ 1417320 w 1472184"/>
                <a:gd name="connsiteY70" fmla="*/ 82296 h 1225296"/>
                <a:gd name="connsiteX71" fmla="*/ 1435608 w 1472184"/>
                <a:gd name="connsiteY71" fmla="*/ 9144 h 122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472184" h="1225296">
                  <a:moveTo>
                    <a:pt x="1435608" y="9144"/>
                  </a:moveTo>
                  <a:cubicBezTo>
                    <a:pt x="1399032" y="0"/>
                    <a:pt x="1231722" y="23200"/>
                    <a:pt x="1197864" y="27432"/>
                  </a:cubicBezTo>
                  <a:cubicBezTo>
                    <a:pt x="1185394" y="28991"/>
                    <a:pt x="1173653" y="34328"/>
                    <a:pt x="1161288" y="36576"/>
                  </a:cubicBezTo>
                  <a:cubicBezTo>
                    <a:pt x="1140083" y="40431"/>
                    <a:pt x="1118616" y="42672"/>
                    <a:pt x="1097280" y="45720"/>
                  </a:cubicBezTo>
                  <a:cubicBezTo>
                    <a:pt x="1078992" y="57912"/>
                    <a:pt x="1057958" y="66754"/>
                    <a:pt x="1042416" y="82296"/>
                  </a:cubicBezTo>
                  <a:cubicBezTo>
                    <a:pt x="1008168" y="116544"/>
                    <a:pt x="1027252" y="105639"/>
                    <a:pt x="987552" y="118872"/>
                  </a:cubicBezTo>
                  <a:cubicBezTo>
                    <a:pt x="978408" y="128016"/>
                    <a:pt x="970054" y="138025"/>
                    <a:pt x="960120" y="146304"/>
                  </a:cubicBezTo>
                  <a:cubicBezTo>
                    <a:pt x="951677" y="153339"/>
                    <a:pt x="940459" y="156821"/>
                    <a:pt x="932688" y="164592"/>
                  </a:cubicBezTo>
                  <a:cubicBezTo>
                    <a:pt x="921912" y="175368"/>
                    <a:pt x="915174" y="189597"/>
                    <a:pt x="905256" y="201168"/>
                  </a:cubicBezTo>
                  <a:cubicBezTo>
                    <a:pt x="896840" y="210986"/>
                    <a:pt x="885763" y="218392"/>
                    <a:pt x="877824" y="228600"/>
                  </a:cubicBezTo>
                  <a:cubicBezTo>
                    <a:pt x="857141" y="255193"/>
                    <a:pt x="836532" y="288372"/>
                    <a:pt x="822960" y="320040"/>
                  </a:cubicBezTo>
                  <a:cubicBezTo>
                    <a:pt x="819163" y="328899"/>
                    <a:pt x="818127" y="338851"/>
                    <a:pt x="813816" y="347472"/>
                  </a:cubicBezTo>
                  <a:cubicBezTo>
                    <a:pt x="808901" y="357302"/>
                    <a:pt x="800443" y="365074"/>
                    <a:pt x="795528" y="374904"/>
                  </a:cubicBezTo>
                  <a:cubicBezTo>
                    <a:pt x="791217" y="383525"/>
                    <a:pt x="790695" y="393715"/>
                    <a:pt x="786384" y="402336"/>
                  </a:cubicBezTo>
                  <a:cubicBezTo>
                    <a:pt x="781469" y="412166"/>
                    <a:pt x="773011" y="419938"/>
                    <a:pt x="768096" y="429768"/>
                  </a:cubicBezTo>
                  <a:cubicBezTo>
                    <a:pt x="757043" y="451874"/>
                    <a:pt x="758597" y="470338"/>
                    <a:pt x="749808" y="493776"/>
                  </a:cubicBezTo>
                  <a:cubicBezTo>
                    <a:pt x="745022" y="506539"/>
                    <a:pt x="736890" y="517823"/>
                    <a:pt x="731520" y="530352"/>
                  </a:cubicBezTo>
                  <a:cubicBezTo>
                    <a:pt x="727723" y="539211"/>
                    <a:pt x="726173" y="548925"/>
                    <a:pt x="722376" y="557784"/>
                  </a:cubicBezTo>
                  <a:cubicBezTo>
                    <a:pt x="717006" y="570313"/>
                    <a:pt x="709458" y="581831"/>
                    <a:pt x="704088" y="594360"/>
                  </a:cubicBezTo>
                  <a:cubicBezTo>
                    <a:pt x="700291" y="603219"/>
                    <a:pt x="698741" y="612933"/>
                    <a:pt x="694944" y="621792"/>
                  </a:cubicBezTo>
                  <a:cubicBezTo>
                    <a:pt x="668208" y="684176"/>
                    <a:pt x="687066" y="634144"/>
                    <a:pt x="658368" y="685800"/>
                  </a:cubicBezTo>
                  <a:cubicBezTo>
                    <a:pt x="648438" y="703674"/>
                    <a:pt x="640727" y="722714"/>
                    <a:pt x="630936" y="740664"/>
                  </a:cubicBezTo>
                  <a:cubicBezTo>
                    <a:pt x="607814" y="783054"/>
                    <a:pt x="602767" y="782007"/>
                    <a:pt x="585216" y="822960"/>
                  </a:cubicBezTo>
                  <a:cubicBezTo>
                    <a:pt x="581419" y="831819"/>
                    <a:pt x="580383" y="841771"/>
                    <a:pt x="576072" y="850392"/>
                  </a:cubicBezTo>
                  <a:cubicBezTo>
                    <a:pt x="530156" y="942224"/>
                    <a:pt x="587589" y="802183"/>
                    <a:pt x="539496" y="914400"/>
                  </a:cubicBezTo>
                  <a:cubicBezTo>
                    <a:pt x="535699" y="923259"/>
                    <a:pt x="534663" y="933211"/>
                    <a:pt x="530352" y="941832"/>
                  </a:cubicBezTo>
                  <a:cubicBezTo>
                    <a:pt x="525437" y="951662"/>
                    <a:pt x="516527" y="959221"/>
                    <a:pt x="512064" y="969264"/>
                  </a:cubicBezTo>
                  <a:cubicBezTo>
                    <a:pt x="504235" y="986880"/>
                    <a:pt x="499872" y="1005840"/>
                    <a:pt x="493776" y="1024128"/>
                  </a:cubicBezTo>
                  <a:lnTo>
                    <a:pt x="484632" y="1051560"/>
                  </a:lnTo>
                  <a:cubicBezTo>
                    <a:pt x="474316" y="1082509"/>
                    <a:pt x="461420" y="1078523"/>
                    <a:pt x="438912" y="1097280"/>
                  </a:cubicBezTo>
                  <a:cubicBezTo>
                    <a:pt x="349032" y="1172180"/>
                    <a:pt x="465120" y="1080216"/>
                    <a:pt x="393192" y="1152144"/>
                  </a:cubicBezTo>
                  <a:cubicBezTo>
                    <a:pt x="385421" y="1159915"/>
                    <a:pt x="374904" y="1164336"/>
                    <a:pt x="365760" y="1170432"/>
                  </a:cubicBezTo>
                  <a:cubicBezTo>
                    <a:pt x="363505" y="1177196"/>
                    <a:pt x="350145" y="1225296"/>
                    <a:pt x="338328" y="1225296"/>
                  </a:cubicBezTo>
                  <a:cubicBezTo>
                    <a:pt x="327338" y="1225296"/>
                    <a:pt x="324503" y="1207907"/>
                    <a:pt x="320040" y="1197864"/>
                  </a:cubicBezTo>
                  <a:cubicBezTo>
                    <a:pt x="312211" y="1180248"/>
                    <a:pt x="307848" y="1161288"/>
                    <a:pt x="301752" y="1143000"/>
                  </a:cubicBezTo>
                  <a:cubicBezTo>
                    <a:pt x="297663" y="1130732"/>
                    <a:pt x="282259" y="1125776"/>
                    <a:pt x="274320" y="1115568"/>
                  </a:cubicBezTo>
                  <a:cubicBezTo>
                    <a:pt x="260826" y="1098218"/>
                    <a:pt x="249936" y="1078992"/>
                    <a:pt x="237744" y="1060704"/>
                  </a:cubicBezTo>
                  <a:cubicBezTo>
                    <a:pt x="197324" y="1000075"/>
                    <a:pt x="244828" y="1067445"/>
                    <a:pt x="192024" y="1005840"/>
                  </a:cubicBezTo>
                  <a:cubicBezTo>
                    <a:pt x="161752" y="970523"/>
                    <a:pt x="171194" y="970194"/>
                    <a:pt x="137160" y="941832"/>
                  </a:cubicBezTo>
                  <a:cubicBezTo>
                    <a:pt x="106008" y="915872"/>
                    <a:pt x="106094" y="929054"/>
                    <a:pt x="73152" y="896112"/>
                  </a:cubicBezTo>
                  <a:cubicBezTo>
                    <a:pt x="65381" y="888341"/>
                    <a:pt x="62635" y="876451"/>
                    <a:pt x="54864" y="868680"/>
                  </a:cubicBezTo>
                  <a:cubicBezTo>
                    <a:pt x="47093" y="860909"/>
                    <a:pt x="35875" y="857427"/>
                    <a:pt x="27432" y="850392"/>
                  </a:cubicBezTo>
                  <a:cubicBezTo>
                    <a:pt x="17498" y="842113"/>
                    <a:pt x="9144" y="832104"/>
                    <a:pt x="0" y="822960"/>
                  </a:cubicBezTo>
                  <a:lnTo>
                    <a:pt x="54864" y="786384"/>
                  </a:lnTo>
                  <a:cubicBezTo>
                    <a:pt x="65321" y="779413"/>
                    <a:pt x="78910" y="778204"/>
                    <a:pt x="91440" y="777240"/>
                  </a:cubicBezTo>
                  <a:cubicBezTo>
                    <a:pt x="158368" y="772092"/>
                    <a:pt x="225552" y="771144"/>
                    <a:pt x="292608" y="768096"/>
                  </a:cubicBezTo>
                  <a:cubicBezTo>
                    <a:pt x="320040" y="765048"/>
                    <a:pt x="347723" y="763749"/>
                    <a:pt x="374904" y="758952"/>
                  </a:cubicBezTo>
                  <a:cubicBezTo>
                    <a:pt x="399656" y="754584"/>
                    <a:pt x="448056" y="740664"/>
                    <a:pt x="448056" y="740664"/>
                  </a:cubicBezTo>
                  <a:cubicBezTo>
                    <a:pt x="526672" y="688253"/>
                    <a:pt x="427204" y="751090"/>
                    <a:pt x="502920" y="713232"/>
                  </a:cubicBezTo>
                  <a:cubicBezTo>
                    <a:pt x="512750" y="708317"/>
                    <a:pt x="521208" y="701040"/>
                    <a:pt x="530352" y="694944"/>
                  </a:cubicBezTo>
                  <a:cubicBezTo>
                    <a:pt x="533400" y="685800"/>
                    <a:pt x="533475" y="675038"/>
                    <a:pt x="539496" y="667512"/>
                  </a:cubicBezTo>
                  <a:cubicBezTo>
                    <a:pt x="552388" y="651398"/>
                    <a:pt x="576289" y="646104"/>
                    <a:pt x="594360" y="640080"/>
                  </a:cubicBezTo>
                  <a:lnTo>
                    <a:pt x="649224" y="603504"/>
                  </a:lnTo>
                  <a:cubicBezTo>
                    <a:pt x="657244" y="598157"/>
                    <a:pt x="667205" y="596250"/>
                    <a:pt x="676656" y="594360"/>
                  </a:cubicBezTo>
                  <a:cubicBezTo>
                    <a:pt x="697790" y="590133"/>
                    <a:pt x="719405" y="588759"/>
                    <a:pt x="740664" y="585216"/>
                  </a:cubicBezTo>
                  <a:cubicBezTo>
                    <a:pt x="755994" y="582661"/>
                    <a:pt x="771212" y="579443"/>
                    <a:pt x="786384" y="576072"/>
                  </a:cubicBezTo>
                  <a:cubicBezTo>
                    <a:pt x="798652" y="573346"/>
                    <a:pt x="810692" y="569654"/>
                    <a:pt x="822960" y="566928"/>
                  </a:cubicBezTo>
                  <a:cubicBezTo>
                    <a:pt x="838132" y="563557"/>
                    <a:pt x="853686" y="561873"/>
                    <a:pt x="868680" y="557784"/>
                  </a:cubicBezTo>
                  <a:cubicBezTo>
                    <a:pt x="887278" y="552712"/>
                    <a:pt x="905256" y="545592"/>
                    <a:pt x="923544" y="539496"/>
                  </a:cubicBezTo>
                  <a:cubicBezTo>
                    <a:pt x="932688" y="536448"/>
                    <a:pt x="941625" y="532690"/>
                    <a:pt x="950976" y="530352"/>
                  </a:cubicBezTo>
                  <a:cubicBezTo>
                    <a:pt x="996903" y="518870"/>
                    <a:pt x="975630" y="525182"/>
                    <a:pt x="1014984" y="512064"/>
                  </a:cubicBezTo>
                  <a:cubicBezTo>
                    <a:pt x="1033272" y="499872"/>
                    <a:pt x="1050189" y="485318"/>
                    <a:pt x="1069848" y="475488"/>
                  </a:cubicBezTo>
                  <a:cubicBezTo>
                    <a:pt x="1082040" y="469392"/>
                    <a:pt x="1095332" y="465123"/>
                    <a:pt x="1106424" y="457200"/>
                  </a:cubicBezTo>
                  <a:cubicBezTo>
                    <a:pt x="1116947" y="449684"/>
                    <a:pt x="1123333" y="437284"/>
                    <a:pt x="1133856" y="429768"/>
                  </a:cubicBezTo>
                  <a:cubicBezTo>
                    <a:pt x="1196461" y="385050"/>
                    <a:pt x="1146030" y="436387"/>
                    <a:pt x="1197864" y="393192"/>
                  </a:cubicBezTo>
                  <a:cubicBezTo>
                    <a:pt x="1230094" y="366333"/>
                    <a:pt x="1236383" y="349129"/>
                    <a:pt x="1261872" y="310896"/>
                  </a:cubicBezTo>
                  <a:cubicBezTo>
                    <a:pt x="1267219" y="302876"/>
                    <a:pt x="1280160" y="304800"/>
                    <a:pt x="1289304" y="301752"/>
                  </a:cubicBezTo>
                  <a:cubicBezTo>
                    <a:pt x="1298448" y="292608"/>
                    <a:pt x="1310953" y="285886"/>
                    <a:pt x="1316736" y="274320"/>
                  </a:cubicBezTo>
                  <a:cubicBezTo>
                    <a:pt x="1322491" y="262810"/>
                    <a:pt x="1324239" y="216266"/>
                    <a:pt x="1335024" y="201168"/>
                  </a:cubicBezTo>
                  <a:cubicBezTo>
                    <a:pt x="1345046" y="187138"/>
                    <a:pt x="1360829" y="178056"/>
                    <a:pt x="1371600" y="164592"/>
                  </a:cubicBezTo>
                  <a:cubicBezTo>
                    <a:pt x="1384784" y="148112"/>
                    <a:pt x="1413828" y="110230"/>
                    <a:pt x="1417320" y="82296"/>
                  </a:cubicBezTo>
                  <a:cubicBezTo>
                    <a:pt x="1419210" y="67174"/>
                    <a:pt x="1472184" y="18288"/>
                    <a:pt x="1435608" y="9144"/>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321"/>
            <p:cNvSpPr/>
            <p:nvPr/>
          </p:nvSpPr>
          <p:spPr>
            <a:xfrm flipH="1">
              <a:off x="5629656" y="1282946"/>
              <a:ext cx="999744" cy="1143000"/>
            </a:xfrm>
            <a:custGeom>
              <a:avLst/>
              <a:gdLst>
                <a:gd name="connsiteX0" fmla="*/ 1435608 w 1472184"/>
                <a:gd name="connsiteY0" fmla="*/ 9144 h 1225296"/>
                <a:gd name="connsiteX1" fmla="*/ 1197864 w 1472184"/>
                <a:gd name="connsiteY1" fmla="*/ 27432 h 1225296"/>
                <a:gd name="connsiteX2" fmla="*/ 1161288 w 1472184"/>
                <a:gd name="connsiteY2" fmla="*/ 36576 h 1225296"/>
                <a:gd name="connsiteX3" fmla="*/ 1097280 w 1472184"/>
                <a:gd name="connsiteY3" fmla="*/ 45720 h 1225296"/>
                <a:gd name="connsiteX4" fmla="*/ 1042416 w 1472184"/>
                <a:gd name="connsiteY4" fmla="*/ 82296 h 1225296"/>
                <a:gd name="connsiteX5" fmla="*/ 987552 w 1472184"/>
                <a:gd name="connsiteY5" fmla="*/ 118872 h 1225296"/>
                <a:gd name="connsiteX6" fmla="*/ 960120 w 1472184"/>
                <a:gd name="connsiteY6" fmla="*/ 146304 h 1225296"/>
                <a:gd name="connsiteX7" fmla="*/ 932688 w 1472184"/>
                <a:gd name="connsiteY7" fmla="*/ 164592 h 1225296"/>
                <a:gd name="connsiteX8" fmla="*/ 905256 w 1472184"/>
                <a:gd name="connsiteY8" fmla="*/ 201168 h 1225296"/>
                <a:gd name="connsiteX9" fmla="*/ 877824 w 1472184"/>
                <a:gd name="connsiteY9" fmla="*/ 228600 h 1225296"/>
                <a:gd name="connsiteX10" fmla="*/ 822960 w 1472184"/>
                <a:gd name="connsiteY10" fmla="*/ 320040 h 1225296"/>
                <a:gd name="connsiteX11" fmla="*/ 813816 w 1472184"/>
                <a:gd name="connsiteY11" fmla="*/ 347472 h 1225296"/>
                <a:gd name="connsiteX12" fmla="*/ 795528 w 1472184"/>
                <a:gd name="connsiteY12" fmla="*/ 374904 h 1225296"/>
                <a:gd name="connsiteX13" fmla="*/ 786384 w 1472184"/>
                <a:gd name="connsiteY13" fmla="*/ 402336 h 1225296"/>
                <a:gd name="connsiteX14" fmla="*/ 768096 w 1472184"/>
                <a:gd name="connsiteY14" fmla="*/ 429768 h 1225296"/>
                <a:gd name="connsiteX15" fmla="*/ 749808 w 1472184"/>
                <a:gd name="connsiteY15" fmla="*/ 493776 h 1225296"/>
                <a:gd name="connsiteX16" fmla="*/ 731520 w 1472184"/>
                <a:gd name="connsiteY16" fmla="*/ 530352 h 1225296"/>
                <a:gd name="connsiteX17" fmla="*/ 722376 w 1472184"/>
                <a:gd name="connsiteY17" fmla="*/ 557784 h 1225296"/>
                <a:gd name="connsiteX18" fmla="*/ 704088 w 1472184"/>
                <a:gd name="connsiteY18" fmla="*/ 594360 h 1225296"/>
                <a:gd name="connsiteX19" fmla="*/ 694944 w 1472184"/>
                <a:gd name="connsiteY19" fmla="*/ 621792 h 1225296"/>
                <a:gd name="connsiteX20" fmla="*/ 658368 w 1472184"/>
                <a:gd name="connsiteY20" fmla="*/ 685800 h 1225296"/>
                <a:gd name="connsiteX21" fmla="*/ 630936 w 1472184"/>
                <a:gd name="connsiteY21" fmla="*/ 740664 h 1225296"/>
                <a:gd name="connsiteX22" fmla="*/ 585216 w 1472184"/>
                <a:gd name="connsiteY22" fmla="*/ 822960 h 1225296"/>
                <a:gd name="connsiteX23" fmla="*/ 576072 w 1472184"/>
                <a:gd name="connsiteY23" fmla="*/ 850392 h 1225296"/>
                <a:gd name="connsiteX24" fmla="*/ 539496 w 1472184"/>
                <a:gd name="connsiteY24" fmla="*/ 914400 h 1225296"/>
                <a:gd name="connsiteX25" fmla="*/ 530352 w 1472184"/>
                <a:gd name="connsiteY25" fmla="*/ 941832 h 1225296"/>
                <a:gd name="connsiteX26" fmla="*/ 512064 w 1472184"/>
                <a:gd name="connsiteY26" fmla="*/ 969264 h 1225296"/>
                <a:gd name="connsiteX27" fmla="*/ 493776 w 1472184"/>
                <a:gd name="connsiteY27" fmla="*/ 1024128 h 1225296"/>
                <a:gd name="connsiteX28" fmla="*/ 484632 w 1472184"/>
                <a:gd name="connsiteY28" fmla="*/ 1051560 h 1225296"/>
                <a:gd name="connsiteX29" fmla="*/ 438912 w 1472184"/>
                <a:gd name="connsiteY29" fmla="*/ 1097280 h 1225296"/>
                <a:gd name="connsiteX30" fmla="*/ 393192 w 1472184"/>
                <a:gd name="connsiteY30" fmla="*/ 1152144 h 1225296"/>
                <a:gd name="connsiteX31" fmla="*/ 365760 w 1472184"/>
                <a:gd name="connsiteY31" fmla="*/ 1170432 h 1225296"/>
                <a:gd name="connsiteX32" fmla="*/ 338328 w 1472184"/>
                <a:gd name="connsiteY32" fmla="*/ 1225296 h 1225296"/>
                <a:gd name="connsiteX33" fmla="*/ 320040 w 1472184"/>
                <a:gd name="connsiteY33" fmla="*/ 1197864 h 1225296"/>
                <a:gd name="connsiteX34" fmla="*/ 301752 w 1472184"/>
                <a:gd name="connsiteY34" fmla="*/ 1143000 h 1225296"/>
                <a:gd name="connsiteX35" fmla="*/ 274320 w 1472184"/>
                <a:gd name="connsiteY35" fmla="*/ 1115568 h 1225296"/>
                <a:gd name="connsiteX36" fmla="*/ 237744 w 1472184"/>
                <a:gd name="connsiteY36" fmla="*/ 1060704 h 1225296"/>
                <a:gd name="connsiteX37" fmla="*/ 192024 w 1472184"/>
                <a:gd name="connsiteY37" fmla="*/ 1005840 h 1225296"/>
                <a:gd name="connsiteX38" fmla="*/ 137160 w 1472184"/>
                <a:gd name="connsiteY38" fmla="*/ 941832 h 1225296"/>
                <a:gd name="connsiteX39" fmla="*/ 73152 w 1472184"/>
                <a:gd name="connsiteY39" fmla="*/ 896112 h 1225296"/>
                <a:gd name="connsiteX40" fmla="*/ 54864 w 1472184"/>
                <a:gd name="connsiteY40" fmla="*/ 868680 h 1225296"/>
                <a:gd name="connsiteX41" fmla="*/ 27432 w 1472184"/>
                <a:gd name="connsiteY41" fmla="*/ 850392 h 1225296"/>
                <a:gd name="connsiteX42" fmla="*/ 0 w 1472184"/>
                <a:gd name="connsiteY42" fmla="*/ 822960 h 1225296"/>
                <a:gd name="connsiteX43" fmla="*/ 54864 w 1472184"/>
                <a:gd name="connsiteY43" fmla="*/ 786384 h 1225296"/>
                <a:gd name="connsiteX44" fmla="*/ 91440 w 1472184"/>
                <a:gd name="connsiteY44" fmla="*/ 777240 h 1225296"/>
                <a:gd name="connsiteX45" fmla="*/ 292608 w 1472184"/>
                <a:gd name="connsiteY45" fmla="*/ 768096 h 1225296"/>
                <a:gd name="connsiteX46" fmla="*/ 374904 w 1472184"/>
                <a:gd name="connsiteY46" fmla="*/ 758952 h 1225296"/>
                <a:gd name="connsiteX47" fmla="*/ 448056 w 1472184"/>
                <a:gd name="connsiteY47" fmla="*/ 740664 h 1225296"/>
                <a:gd name="connsiteX48" fmla="*/ 502920 w 1472184"/>
                <a:gd name="connsiteY48" fmla="*/ 713232 h 1225296"/>
                <a:gd name="connsiteX49" fmla="*/ 530352 w 1472184"/>
                <a:gd name="connsiteY49" fmla="*/ 694944 h 1225296"/>
                <a:gd name="connsiteX50" fmla="*/ 539496 w 1472184"/>
                <a:gd name="connsiteY50" fmla="*/ 667512 h 1225296"/>
                <a:gd name="connsiteX51" fmla="*/ 594360 w 1472184"/>
                <a:gd name="connsiteY51" fmla="*/ 640080 h 1225296"/>
                <a:gd name="connsiteX52" fmla="*/ 649224 w 1472184"/>
                <a:gd name="connsiteY52" fmla="*/ 603504 h 1225296"/>
                <a:gd name="connsiteX53" fmla="*/ 676656 w 1472184"/>
                <a:gd name="connsiteY53" fmla="*/ 594360 h 1225296"/>
                <a:gd name="connsiteX54" fmla="*/ 740664 w 1472184"/>
                <a:gd name="connsiteY54" fmla="*/ 585216 h 1225296"/>
                <a:gd name="connsiteX55" fmla="*/ 786384 w 1472184"/>
                <a:gd name="connsiteY55" fmla="*/ 576072 h 1225296"/>
                <a:gd name="connsiteX56" fmla="*/ 822960 w 1472184"/>
                <a:gd name="connsiteY56" fmla="*/ 566928 h 1225296"/>
                <a:gd name="connsiteX57" fmla="*/ 868680 w 1472184"/>
                <a:gd name="connsiteY57" fmla="*/ 557784 h 1225296"/>
                <a:gd name="connsiteX58" fmla="*/ 923544 w 1472184"/>
                <a:gd name="connsiteY58" fmla="*/ 539496 h 1225296"/>
                <a:gd name="connsiteX59" fmla="*/ 950976 w 1472184"/>
                <a:gd name="connsiteY59" fmla="*/ 530352 h 1225296"/>
                <a:gd name="connsiteX60" fmla="*/ 1014984 w 1472184"/>
                <a:gd name="connsiteY60" fmla="*/ 512064 h 1225296"/>
                <a:gd name="connsiteX61" fmla="*/ 1069848 w 1472184"/>
                <a:gd name="connsiteY61" fmla="*/ 475488 h 1225296"/>
                <a:gd name="connsiteX62" fmla="*/ 1106424 w 1472184"/>
                <a:gd name="connsiteY62" fmla="*/ 457200 h 1225296"/>
                <a:gd name="connsiteX63" fmla="*/ 1133856 w 1472184"/>
                <a:gd name="connsiteY63" fmla="*/ 429768 h 1225296"/>
                <a:gd name="connsiteX64" fmla="*/ 1197864 w 1472184"/>
                <a:gd name="connsiteY64" fmla="*/ 393192 h 1225296"/>
                <a:gd name="connsiteX65" fmla="*/ 1261872 w 1472184"/>
                <a:gd name="connsiteY65" fmla="*/ 310896 h 1225296"/>
                <a:gd name="connsiteX66" fmla="*/ 1289304 w 1472184"/>
                <a:gd name="connsiteY66" fmla="*/ 301752 h 1225296"/>
                <a:gd name="connsiteX67" fmla="*/ 1316736 w 1472184"/>
                <a:gd name="connsiteY67" fmla="*/ 274320 h 1225296"/>
                <a:gd name="connsiteX68" fmla="*/ 1335024 w 1472184"/>
                <a:gd name="connsiteY68" fmla="*/ 201168 h 1225296"/>
                <a:gd name="connsiteX69" fmla="*/ 1371600 w 1472184"/>
                <a:gd name="connsiteY69" fmla="*/ 164592 h 1225296"/>
                <a:gd name="connsiteX70" fmla="*/ 1417320 w 1472184"/>
                <a:gd name="connsiteY70" fmla="*/ 82296 h 1225296"/>
                <a:gd name="connsiteX71" fmla="*/ 1435608 w 1472184"/>
                <a:gd name="connsiteY71" fmla="*/ 9144 h 122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472184" h="1225296">
                  <a:moveTo>
                    <a:pt x="1435608" y="9144"/>
                  </a:moveTo>
                  <a:cubicBezTo>
                    <a:pt x="1399032" y="0"/>
                    <a:pt x="1231722" y="23200"/>
                    <a:pt x="1197864" y="27432"/>
                  </a:cubicBezTo>
                  <a:cubicBezTo>
                    <a:pt x="1185394" y="28991"/>
                    <a:pt x="1173653" y="34328"/>
                    <a:pt x="1161288" y="36576"/>
                  </a:cubicBezTo>
                  <a:cubicBezTo>
                    <a:pt x="1140083" y="40431"/>
                    <a:pt x="1118616" y="42672"/>
                    <a:pt x="1097280" y="45720"/>
                  </a:cubicBezTo>
                  <a:cubicBezTo>
                    <a:pt x="1078992" y="57912"/>
                    <a:pt x="1057958" y="66754"/>
                    <a:pt x="1042416" y="82296"/>
                  </a:cubicBezTo>
                  <a:cubicBezTo>
                    <a:pt x="1008168" y="116544"/>
                    <a:pt x="1027252" y="105639"/>
                    <a:pt x="987552" y="118872"/>
                  </a:cubicBezTo>
                  <a:cubicBezTo>
                    <a:pt x="978408" y="128016"/>
                    <a:pt x="970054" y="138025"/>
                    <a:pt x="960120" y="146304"/>
                  </a:cubicBezTo>
                  <a:cubicBezTo>
                    <a:pt x="951677" y="153339"/>
                    <a:pt x="940459" y="156821"/>
                    <a:pt x="932688" y="164592"/>
                  </a:cubicBezTo>
                  <a:cubicBezTo>
                    <a:pt x="921912" y="175368"/>
                    <a:pt x="915174" y="189597"/>
                    <a:pt x="905256" y="201168"/>
                  </a:cubicBezTo>
                  <a:cubicBezTo>
                    <a:pt x="896840" y="210986"/>
                    <a:pt x="885763" y="218392"/>
                    <a:pt x="877824" y="228600"/>
                  </a:cubicBezTo>
                  <a:cubicBezTo>
                    <a:pt x="857141" y="255193"/>
                    <a:pt x="836532" y="288372"/>
                    <a:pt x="822960" y="320040"/>
                  </a:cubicBezTo>
                  <a:cubicBezTo>
                    <a:pt x="819163" y="328899"/>
                    <a:pt x="818127" y="338851"/>
                    <a:pt x="813816" y="347472"/>
                  </a:cubicBezTo>
                  <a:cubicBezTo>
                    <a:pt x="808901" y="357302"/>
                    <a:pt x="800443" y="365074"/>
                    <a:pt x="795528" y="374904"/>
                  </a:cubicBezTo>
                  <a:cubicBezTo>
                    <a:pt x="791217" y="383525"/>
                    <a:pt x="790695" y="393715"/>
                    <a:pt x="786384" y="402336"/>
                  </a:cubicBezTo>
                  <a:cubicBezTo>
                    <a:pt x="781469" y="412166"/>
                    <a:pt x="773011" y="419938"/>
                    <a:pt x="768096" y="429768"/>
                  </a:cubicBezTo>
                  <a:cubicBezTo>
                    <a:pt x="757043" y="451874"/>
                    <a:pt x="758597" y="470338"/>
                    <a:pt x="749808" y="493776"/>
                  </a:cubicBezTo>
                  <a:cubicBezTo>
                    <a:pt x="745022" y="506539"/>
                    <a:pt x="736890" y="517823"/>
                    <a:pt x="731520" y="530352"/>
                  </a:cubicBezTo>
                  <a:cubicBezTo>
                    <a:pt x="727723" y="539211"/>
                    <a:pt x="726173" y="548925"/>
                    <a:pt x="722376" y="557784"/>
                  </a:cubicBezTo>
                  <a:cubicBezTo>
                    <a:pt x="717006" y="570313"/>
                    <a:pt x="709458" y="581831"/>
                    <a:pt x="704088" y="594360"/>
                  </a:cubicBezTo>
                  <a:cubicBezTo>
                    <a:pt x="700291" y="603219"/>
                    <a:pt x="698741" y="612933"/>
                    <a:pt x="694944" y="621792"/>
                  </a:cubicBezTo>
                  <a:cubicBezTo>
                    <a:pt x="668208" y="684176"/>
                    <a:pt x="687066" y="634144"/>
                    <a:pt x="658368" y="685800"/>
                  </a:cubicBezTo>
                  <a:cubicBezTo>
                    <a:pt x="648438" y="703674"/>
                    <a:pt x="640727" y="722714"/>
                    <a:pt x="630936" y="740664"/>
                  </a:cubicBezTo>
                  <a:cubicBezTo>
                    <a:pt x="607814" y="783054"/>
                    <a:pt x="602767" y="782007"/>
                    <a:pt x="585216" y="822960"/>
                  </a:cubicBezTo>
                  <a:cubicBezTo>
                    <a:pt x="581419" y="831819"/>
                    <a:pt x="580383" y="841771"/>
                    <a:pt x="576072" y="850392"/>
                  </a:cubicBezTo>
                  <a:cubicBezTo>
                    <a:pt x="530156" y="942224"/>
                    <a:pt x="587589" y="802183"/>
                    <a:pt x="539496" y="914400"/>
                  </a:cubicBezTo>
                  <a:cubicBezTo>
                    <a:pt x="535699" y="923259"/>
                    <a:pt x="534663" y="933211"/>
                    <a:pt x="530352" y="941832"/>
                  </a:cubicBezTo>
                  <a:cubicBezTo>
                    <a:pt x="525437" y="951662"/>
                    <a:pt x="516527" y="959221"/>
                    <a:pt x="512064" y="969264"/>
                  </a:cubicBezTo>
                  <a:cubicBezTo>
                    <a:pt x="504235" y="986880"/>
                    <a:pt x="499872" y="1005840"/>
                    <a:pt x="493776" y="1024128"/>
                  </a:cubicBezTo>
                  <a:lnTo>
                    <a:pt x="484632" y="1051560"/>
                  </a:lnTo>
                  <a:cubicBezTo>
                    <a:pt x="474316" y="1082509"/>
                    <a:pt x="461420" y="1078523"/>
                    <a:pt x="438912" y="1097280"/>
                  </a:cubicBezTo>
                  <a:cubicBezTo>
                    <a:pt x="349032" y="1172180"/>
                    <a:pt x="465120" y="1080216"/>
                    <a:pt x="393192" y="1152144"/>
                  </a:cubicBezTo>
                  <a:cubicBezTo>
                    <a:pt x="385421" y="1159915"/>
                    <a:pt x="374904" y="1164336"/>
                    <a:pt x="365760" y="1170432"/>
                  </a:cubicBezTo>
                  <a:cubicBezTo>
                    <a:pt x="363505" y="1177196"/>
                    <a:pt x="350145" y="1225296"/>
                    <a:pt x="338328" y="1225296"/>
                  </a:cubicBezTo>
                  <a:cubicBezTo>
                    <a:pt x="327338" y="1225296"/>
                    <a:pt x="324503" y="1207907"/>
                    <a:pt x="320040" y="1197864"/>
                  </a:cubicBezTo>
                  <a:cubicBezTo>
                    <a:pt x="312211" y="1180248"/>
                    <a:pt x="307848" y="1161288"/>
                    <a:pt x="301752" y="1143000"/>
                  </a:cubicBezTo>
                  <a:cubicBezTo>
                    <a:pt x="297663" y="1130732"/>
                    <a:pt x="282259" y="1125776"/>
                    <a:pt x="274320" y="1115568"/>
                  </a:cubicBezTo>
                  <a:cubicBezTo>
                    <a:pt x="260826" y="1098218"/>
                    <a:pt x="249936" y="1078992"/>
                    <a:pt x="237744" y="1060704"/>
                  </a:cubicBezTo>
                  <a:cubicBezTo>
                    <a:pt x="197324" y="1000075"/>
                    <a:pt x="244828" y="1067445"/>
                    <a:pt x="192024" y="1005840"/>
                  </a:cubicBezTo>
                  <a:cubicBezTo>
                    <a:pt x="161752" y="970523"/>
                    <a:pt x="171194" y="970194"/>
                    <a:pt x="137160" y="941832"/>
                  </a:cubicBezTo>
                  <a:cubicBezTo>
                    <a:pt x="106008" y="915872"/>
                    <a:pt x="106094" y="929054"/>
                    <a:pt x="73152" y="896112"/>
                  </a:cubicBezTo>
                  <a:cubicBezTo>
                    <a:pt x="65381" y="888341"/>
                    <a:pt x="62635" y="876451"/>
                    <a:pt x="54864" y="868680"/>
                  </a:cubicBezTo>
                  <a:cubicBezTo>
                    <a:pt x="47093" y="860909"/>
                    <a:pt x="35875" y="857427"/>
                    <a:pt x="27432" y="850392"/>
                  </a:cubicBezTo>
                  <a:cubicBezTo>
                    <a:pt x="17498" y="842113"/>
                    <a:pt x="9144" y="832104"/>
                    <a:pt x="0" y="822960"/>
                  </a:cubicBezTo>
                  <a:lnTo>
                    <a:pt x="54864" y="786384"/>
                  </a:lnTo>
                  <a:cubicBezTo>
                    <a:pt x="65321" y="779413"/>
                    <a:pt x="78910" y="778204"/>
                    <a:pt x="91440" y="777240"/>
                  </a:cubicBezTo>
                  <a:cubicBezTo>
                    <a:pt x="158368" y="772092"/>
                    <a:pt x="225552" y="771144"/>
                    <a:pt x="292608" y="768096"/>
                  </a:cubicBezTo>
                  <a:cubicBezTo>
                    <a:pt x="320040" y="765048"/>
                    <a:pt x="347723" y="763749"/>
                    <a:pt x="374904" y="758952"/>
                  </a:cubicBezTo>
                  <a:cubicBezTo>
                    <a:pt x="399656" y="754584"/>
                    <a:pt x="448056" y="740664"/>
                    <a:pt x="448056" y="740664"/>
                  </a:cubicBezTo>
                  <a:cubicBezTo>
                    <a:pt x="526672" y="688253"/>
                    <a:pt x="427204" y="751090"/>
                    <a:pt x="502920" y="713232"/>
                  </a:cubicBezTo>
                  <a:cubicBezTo>
                    <a:pt x="512750" y="708317"/>
                    <a:pt x="521208" y="701040"/>
                    <a:pt x="530352" y="694944"/>
                  </a:cubicBezTo>
                  <a:cubicBezTo>
                    <a:pt x="533400" y="685800"/>
                    <a:pt x="533475" y="675038"/>
                    <a:pt x="539496" y="667512"/>
                  </a:cubicBezTo>
                  <a:cubicBezTo>
                    <a:pt x="552388" y="651398"/>
                    <a:pt x="576289" y="646104"/>
                    <a:pt x="594360" y="640080"/>
                  </a:cubicBezTo>
                  <a:lnTo>
                    <a:pt x="649224" y="603504"/>
                  </a:lnTo>
                  <a:cubicBezTo>
                    <a:pt x="657244" y="598157"/>
                    <a:pt x="667205" y="596250"/>
                    <a:pt x="676656" y="594360"/>
                  </a:cubicBezTo>
                  <a:cubicBezTo>
                    <a:pt x="697790" y="590133"/>
                    <a:pt x="719405" y="588759"/>
                    <a:pt x="740664" y="585216"/>
                  </a:cubicBezTo>
                  <a:cubicBezTo>
                    <a:pt x="755994" y="582661"/>
                    <a:pt x="771212" y="579443"/>
                    <a:pt x="786384" y="576072"/>
                  </a:cubicBezTo>
                  <a:cubicBezTo>
                    <a:pt x="798652" y="573346"/>
                    <a:pt x="810692" y="569654"/>
                    <a:pt x="822960" y="566928"/>
                  </a:cubicBezTo>
                  <a:cubicBezTo>
                    <a:pt x="838132" y="563557"/>
                    <a:pt x="853686" y="561873"/>
                    <a:pt x="868680" y="557784"/>
                  </a:cubicBezTo>
                  <a:cubicBezTo>
                    <a:pt x="887278" y="552712"/>
                    <a:pt x="905256" y="545592"/>
                    <a:pt x="923544" y="539496"/>
                  </a:cubicBezTo>
                  <a:cubicBezTo>
                    <a:pt x="932688" y="536448"/>
                    <a:pt x="941625" y="532690"/>
                    <a:pt x="950976" y="530352"/>
                  </a:cubicBezTo>
                  <a:cubicBezTo>
                    <a:pt x="996903" y="518870"/>
                    <a:pt x="975630" y="525182"/>
                    <a:pt x="1014984" y="512064"/>
                  </a:cubicBezTo>
                  <a:cubicBezTo>
                    <a:pt x="1033272" y="499872"/>
                    <a:pt x="1050189" y="485318"/>
                    <a:pt x="1069848" y="475488"/>
                  </a:cubicBezTo>
                  <a:cubicBezTo>
                    <a:pt x="1082040" y="469392"/>
                    <a:pt x="1095332" y="465123"/>
                    <a:pt x="1106424" y="457200"/>
                  </a:cubicBezTo>
                  <a:cubicBezTo>
                    <a:pt x="1116947" y="449684"/>
                    <a:pt x="1123333" y="437284"/>
                    <a:pt x="1133856" y="429768"/>
                  </a:cubicBezTo>
                  <a:cubicBezTo>
                    <a:pt x="1196461" y="385050"/>
                    <a:pt x="1146030" y="436387"/>
                    <a:pt x="1197864" y="393192"/>
                  </a:cubicBezTo>
                  <a:cubicBezTo>
                    <a:pt x="1230094" y="366333"/>
                    <a:pt x="1236383" y="349129"/>
                    <a:pt x="1261872" y="310896"/>
                  </a:cubicBezTo>
                  <a:cubicBezTo>
                    <a:pt x="1267219" y="302876"/>
                    <a:pt x="1280160" y="304800"/>
                    <a:pt x="1289304" y="301752"/>
                  </a:cubicBezTo>
                  <a:cubicBezTo>
                    <a:pt x="1298448" y="292608"/>
                    <a:pt x="1310953" y="285886"/>
                    <a:pt x="1316736" y="274320"/>
                  </a:cubicBezTo>
                  <a:cubicBezTo>
                    <a:pt x="1322491" y="262810"/>
                    <a:pt x="1324239" y="216266"/>
                    <a:pt x="1335024" y="201168"/>
                  </a:cubicBezTo>
                  <a:cubicBezTo>
                    <a:pt x="1345046" y="187138"/>
                    <a:pt x="1360829" y="178056"/>
                    <a:pt x="1371600" y="164592"/>
                  </a:cubicBezTo>
                  <a:cubicBezTo>
                    <a:pt x="1384784" y="148112"/>
                    <a:pt x="1413828" y="110230"/>
                    <a:pt x="1417320" y="82296"/>
                  </a:cubicBezTo>
                  <a:cubicBezTo>
                    <a:pt x="1419210" y="67174"/>
                    <a:pt x="1472184" y="18288"/>
                    <a:pt x="1435608" y="9144"/>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322"/>
            <p:cNvSpPr/>
            <p:nvPr/>
          </p:nvSpPr>
          <p:spPr>
            <a:xfrm>
              <a:off x="5334000" y="3416546"/>
              <a:ext cx="341619"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4" name="Freeform 323"/>
            <p:cNvSpPr/>
            <p:nvPr/>
          </p:nvSpPr>
          <p:spPr>
            <a:xfrm flipH="1">
              <a:off x="5791200" y="3416546"/>
              <a:ext cx="344181"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5" name="Smiley Face 324"/>
            <p:cNvSpPr/>
            <p:nvPr/>
          </p:nvSpPr>
          <p:spPr>
            <a:xfrm>
              <a:off x="6858000" y="1371600"/>
              <a:ext cx="685800" cy="685800"/>
            </a:xfrm>
            <a:prstGeom prst="smileyFac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325"/>
            <p:cNvSpPr/>
            <p:nvPr/>
          </p:nvSpPr>
          <p:spPr>
            <a:xfrm>
              <a:off x="6894819" y="3429000"/>
              <a:ext cx="341619"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7" name="Freeform 326"/>
            <p:cNvSpPr/>
            <p:nvPr/>
          </p:nvSpPr>
          <p:spPr>
            <a:xfrm flipH="1">
              <a:off x="7467600" y="3429000"/>
              <a:ext cx="344181"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8" name="Freeform 327"/>
            <p:cNvSpPr/>
            <p:nvPr/>
          </p:nvSpPr>
          <p:spPr>
            <a:xfrm>
              <a:off x="6934200" y="2971800"/>
              <a:ext cx="664464" cy="505968"/>
            </a:xfrm>
            <a:custGeom>
              <a:avLst/>
              <a:gdLst>
                <a:gd name="connsiteX0" fmla="*/ 82296 w 636332"/>
                <a:gd name="connsiteY0" fmla="*/ 0 h 356869"/>
                <a:gd name="connsiteX1" fmla="*/ 64008 w 636332"/>
                <a:gd name="connsiteY1" fmla="*/ 137160 h 356869"/>
                <a:gd name="connsiteX2" fmla="*/ 45720 w 636332"/>
                <a:gd name="connsiteY2" fmla="*/ 192024 h 356869"/>
                <a:gd name="connsiteX3" fmla="*/ 9144 w 636332"/>
                <a:gd name="connsiteY3" fmla="*/ 283464 h 356869"/>
                <a:gd name="connsiteX4" fmla="*/ 0 w 636332"/>
                <a:gd name="connsiteY4" fmla="*/ 310896 h 356869"/>
                <a:gd name="connsiteX5" fmla="*/ 9144 w 636332"/>
                <a:gd name="connsiteY5" fmla="*/ 338328 h 356869"/>
                <a:gd name="connsiteX6" fmla="*/ 36576 w 636332"/>
                <a:gd name="connsiteY6" fmla="*/ 347472 h 356869"/>
                <a:gd name="connsiteX7" fmla="*/ 329184 w 636332"/>
                <a:gd name="connsiteY7" fmla="*/ 338328 h 356869"/>
                <a:gd name="connsiteX8" fmla="*/ 338328 w 636332"/>
                <a:gd name="connsiteY8" fmla="*/ 128016 h 356869"/>
                <a:gd name="connsiteX9" fmla="*/ 347472 w 636332"/>
                <a:gd name="connsiteY9" fmla="*/ 155448 h 356869"/>
                <a:gd name="connsiteX10" fmla="*/ 356616 w 636332"/>
                <a:gd name="connsiteY10" fmla="*/ 329184 h 356869"/>
                <a:gd name="connsiteX11" fmla="*/ 603504 w 636332"/>
                <a:gd name="connsiteY11" fmla="*/ 320040 h 356869"/>
                <a:gd name="connsiteX12" fmla="*/ 594360 w 636332"/>
                <a:gd name="connsiteY12" fmla="*/ 210312 h 356869"/>
                <a:gd name="connsiteX13" fmla="*/ 576072 w 636332"/>
                <a:gd name="connsiteY13" fmla="*/ 82296 h 356869"/>
                <a:gd name="connsiteX14" fmla="*/ 566928 w 636332"/>
                <a:gd name="connsiteY14" fmla="*/ 0 h 35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332" h="356869">
                  <a:moveTo>
                    <a:pt x="82296" y="0"/>
                  </a:moveTo>
                  <a:cubicBezTo>
                    <a:pt x="76046" y="68746"/>
                    <a:pt x="79812" y="84480"/>
                    <a:pt x="64008" y="137160"/>
                  </a:cubicBezTo>
                  <a:cubicBezTo>
                    <a:pt x="58469" y="155624"/>
                    <a:pt x="54341" y="174782"/>
                    <a:pt x="45720" y="192024"/>
                  </a:cubicBezTo>
                  <a:cubicBezTo>
                    <a:pt x="18811" y="245842"/>
                    <a:pt x="31743" y="215668"/>
                    <a:pt x="9144" y="283464"/>
                  </a:cubicBezTo>
                  <a:lnTo>
                    <a:pt x="0" y="310896"/>
                  </a:lnTo>
                  <a:cubicBezTo>
                    <a:pt x="3048" y="320040"/>
                    <a:pt x="2328" y="331512"/>
                    <a:pt x="9144" y="338328"/>
                  </a:cubicBezTo>
                  <a:cubicBezTo>
                    <a:pt x="15960" y="345144"/>
                    <a:pt x="26937" y="347472"/>
                    <a:pt x="36576" y="347472"/>
                  </a:cubicBezTo>
                  <a:cubicBezTo>
                    <a:pt x="134160" y="347472"/>
                    <a:pt x="231648" y="341376"/>
                    <a:pt x="329184" y="338328"/>
                  </a:cubicBezTo>
                  <a:cubicBezTo>
                    <a:pt x="332232" y="268224"/>
                    <a:pt x="331346" y="197838"/>
                    <a:pt x="338328" y="128016"/>
                  </a:cubicBezTo>
                  <a:cubicBezTo>
                    <a:pt x="339287" y="118425"/>
                    <a:pt x="346599" y="145849"/>
                    <a:pt x="347472" y="155448"/>
                  </a:cubicBezTo>
                  <a:cubicBezTo>
                    <a:pt x="352722" y="213202"/>
                    <a:pt x="353568" y="271272"/>
                    <a:pt x="356616" y="329184"/>
                  </a:cubicBezTo>
                  <a:cubicBezTo>
                    <a:pt x="438912" y="326136"/>
                    <a:pt x="529846" y="356869"/>
                    <a:pt x="603504" y="320040"/>
                  </a:cubicBezTo>
                  <a:cubicBezTo>
                    <a:pt x="636332" y="303626"/>
                    <a:pt x="598012" y="246833"/>
                    <a:pt x="594360" y="210312"/>
                  </a:cubicBezTo>
                  <a:cubicBezTo>
                    <a:pt x="584721" y="113919"/>
                    <a:pt x="587895" y="165054"/>
                    <a:pt x="576072" y="82296"/>
                  </a:cubicBezTo>
                  <a:cubicBezTo>
                    <a:pt x="566550" y="15642"/>
                    <a:pt x="566928" y="32537"/>
                    <a:pt x="566928" y="0"/>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9" name="Freeform 328"/>
            <p:cNvSpPr/>
            <p:nvPr/>
          </p:nvSpPr>
          <p:spPr>
            <a:xfrm>
              <a:off x="6858000" y="2133600"/>
              <a:ext cx="762000" cy="838200"/>
            </a:xfrm>
            <a:custGeom>
              <a:avLst/>
              <a:gdLst>
                <a:gd name="connsiteX0" fmla="*/ 473288 w 942140"/>
                <a:gd name="connsiteY0" fmla="*/ 18288 h 1069848"/>
                <a:gd name="connsiteX1" fmla="*/ 281264 w 942140"/>
                <a:gd name="connsiteY1" fmla="*/ 27432 h 1069848"/>
                <a:gd name="connsiteX2" fmla="*/ 244688 w 942140"/>
                <a:gd name="connsiteY2" fmla="*/ 36576 h 1069848"/>
                <a:gd name="connsiteX3" fmla="*/ 189824 w 942140"/>
                <a:gd name="connsiteY3" fmla="*/ 64008 h 1069848"/>
                <a:gd name="connsiteX4" fmla="*/ 153248 w 942140"/>
                <a:gd name="connsiteY4" fmla="*/ 109728 h 1069848"/>
                <a:gd name="connsiteX5" fmla="*/ 134960 w 942140"/>
                <a:gd name="connsiteY5" fmla="*/ 137160 h 1069848"/>
                <a:gd name="connsiteX6" fmla="*/ 107528 w 942140"/>
                <a:gd name="connsiteY6" fmla="*/ 246888 h 1069848"/>
                <a:gd name="connsiteX7" fmla="*/ 153248 w 942140"/>
                <a:gd name="connsiteY7" fmla="*/ 932688 h 1069848"/>
                <a:gd name="connsiteX8" fmla="*/ 171536 w 942140"/>
                <a:gd name="connsiteY8" fmla="*/ 987552 h 1069848"/>
                <a:gd name="connsiteX9" fmla="*/ 189824 w 942140"/>
                <a:gd name="connsiteY9" fmla="*/ 1042416 h 1069848"/>
                <a:gd name="connsiteX10" fmla="*/ 244688 w 942140"/>
                <a:gd name="connsiteY10" fmla="*/ 1069848 h 1069848"/>
                <a:gd name="connsiteX11" fmla="*/ 820760 w 942140"/>
                <a:gd name="connsiteY11" fmla="*/ 1060704 h 1069848"/>
                <a:gd name="connsiteX12" fmla="*/ 857336 w 942140"/>
                <a:gd name="connsiteY12" fmla="*/ 1014984 h 1069848"/>
                <a:gd name="connsiteX13" fmla="*/ 893912 w 942140"/>
                <a:gd name="connsiteY13" fmla="*/ 960120 h 1069848"/>
                <a:gd name="connsiteX14" fmla="*/ 903056 w 942140"/>
                <a:gd name="connsiteY14" fmla="*/ 932688 h 1069848"/>
                <a:gd name="connsiteX15" fmla="*/ 921344 w 942140"/>
                <a:gd name="connsiteY15" fmla="*/ 905256 h 1069848"/>
                <a:gd name="connsiteX16" fmla="*/ 939632 w 942140"/>
                <a:gd name="connsiteY16" fmla="*/ 850392 h 1069848"/>
                <a:gd name="connsiteX17" fmla="*/ 930488 w 942140"/>
                <a:gd name="connsiteY17" fmla="*/ 237744 h 1069848"/>
                <a:gd name="connsiteX18" fmla="*/ 903056 w 942140"/>
                <a:gd name="connsiteY18" fmla="*/ 210312 h 1069848"/>
                <a:gd name="connsiteX19" fmla="*/ 857336 w 942140"/>
                <a:gd name="connsiteY19" fmla="*/ 173736 h 1069848"/>
                <a:gd name="connsiteX20" fmla="*/ 820760 w 942140"/>
                <a:gd name="connsiteY20" fmla="*/ 118872 h 1069848"/>
                <a:gd name="connsiteX21" fmla="*/ 811616 w 942140"/>
                <a:gd name="connsiteY21" fmla="*/ 91440 h 1069848"/>
                <a:gd name="connsiteX22" fmla="*/ 756752 w 942140"/>
                <a:gd name="connsiteY22" fmla="*/ 54864 h 1069848"/>
                <a:gd name="connsiteX23" fmla="*/ 637880 w 942140"/>
                <a:gd name="connsiteY23" fmla="*/ 45720 h 1069848"/>
                <a:gd name="connsiteX24" fmla="*/ 555584 w 942140"/>
                <a:gd name="connsiteY24" fmla="*/ 18288 h 1069848"/>
                <a:gd name="connsiteX25" fmla="*/ 528152 w 942140"/>
                <a:gd name="connsiteY25" fmla="*/ 9144 h 1069848"/>
                <a:gd name="connsiteX26" fmla="*/ 500720 w 942140"/>
                <a:gd name="connsiteY26" fmla="*/ 0 h 1069848"/>
                <a:gd name="connsiteX27" fmla="*/ 473288 w 942140"/>
                <a:gd name="connsiteY27" fmla="*/ 18288 h 106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2140" h="1069848">
                  <a:moveTo>
                    <a:pt x="473288" y="18288"/>
                  </a:moveTo>
                  <a:cubicBezTo>
                    <a:pt x="436712" y="22860"/>
                    <a:pt x="345140" y="22322"/>
                    <a:pt x="281264" y="27432"/>
                  </a:cubicBezTo>
                  <a:cubicBezTo>
                    <a:pt x="268737" y="28434"/>
                    <a:pt x="256239" y="31626"/>
                    <a:pt x="244688" y="36576"/>
                  </a:cubicBezTo>
                  <a:cubicBezTo>
                    <a:pt x="120607" y="89754"/>
                    <a:pt x="305415" y="25478"/>
                    <a:pt x="189824" y="64008"/>
                  </a:cubicBezTo>
                  <a:cubicBezTo>
                    <a:pt x="143581" y="94837"/>
                    <a:pt x="175332" y="65561"/>
                    <a:pt x="153248" y="109728"/>
                  </a:cubicBezTo>
                  <a:cubicBezTo>
                    <a:pt x="148333" y="119558"/>
                    <a:pt x="139423" y="127117"/>
                    <a:pt x="134960" y="137160"/>
                  </a:cubicBezTo>
                  <a:cubicBezTo>
                    <a:pt x="115639" y="180632"/>
                    <a:pt x="115196" y="200882"/>
                    <a:pt x="107528" y="246888"/>
                  </a:cubicBezTo>
                  <a:cubicBezTo>
                    <a:pt x="116991" y="899801"/>
                    <a:pt x="0" y="702815"/>
                    <a:pt x="153248" y="932688"/>
                  </a:cubicBezTo>
                  <a:cubicBezTo>
                    <a:pt x="163941" y="948728"/>
                    <a:pt x="165440" y="969264"/>
                    <a:pt x="171536" y="987552"/>
                  </a:cubicBezTo>
                  <a:lnTo>
                    <a:pt x="189824" y="1042416"/>
                  </a:lnTo>
                  <a:cubicBezTo>
                    <a:pt x="194255" y="1055710"/>
                    <a:pt x="234037" y="1066298"/>
                    <a:pt x="244688" y="1069848"/>
                  </a:cubicBezTo>
                  <a:cubicBezTo>
                    <a:pt x="436712" y="1066800"/>
                    <a:pt x="628910" y="1069424"/>
                    <a:pt x="820760" y="1060704"/>
                  </a:cubicBezTo>
                  <a:cubicBezTo>
                    <a:pt x="853500" y="1059216"/>
                    <a:pt x="847095" y="1033418"/>
                    <a:pt x="857336" y="1014984"/>
                  </a:cubicBezTo>
                  <a:cubicBezTo>
                    <a:pt x="868010" y="995771"/>
                    <a:pt x="886961" y="980972"/>
                    <a:pt x="893912" y="960120"/>
                  </a:cubicBezTo>
                  <a:cubicBezTo>
                    <a:pt x="896960" y="950976"/>
                    <a:pt x="898745" y="941309"/>
                    <a:pt x="903056" y="932688"/>
                  </a:cubicBezTo>
                  <a:cubicBezTo>
                    <a:pt x="907971" y="922858"/>
                    <a:pt x="916881" y="915299"/>
                    <a:pt x="921344" y="905256"/>
                  </a:cubicBezTo>
                  <a:cubicBezTo>
                    <a:pt x="929173" y="887640"/>
                    <a:pt x="939632" y="850392"/>
                    <a:pt x="939632" y="850392"/>
                  </a:cubicBezTo>
                  <a:cubicBezTo>
                    <a:pt x="936584" y="646176"/>
                    <a:pt x="942140" y="441650"/>
                    <a:pt x="930488" y="237744"/>
                  </a:cubicBezTo>
                  <a:cubicBezTo>
                    <a:pt x="929750" y="224833"/>
                    <a:pt x="911335" y="220246"/>
                    <a:pt x="903056" y="210312"/>
                  </a:cubicBezTo>
                  <a:cubicBezTo>
                    <a:pt x="871240" y="172133"/>
                    <a:pt x="902369" y="188747"/>
                    <a:pt x="857336" y="173736"/>
                  </a:cubicBezTo>
                  <a:cubicBezTo>
                    <a:pt x="845144" y="155448"/>
                    <a:pt x="827711" y="139724"/>
                    <a:pt x="820760" y="118872"/>
                  </a:cubicBezTo>
                  <a:cubicBezTo>
                    <a:pt x="817712" y="109728"/>
                    <a:pt x="816963" y="99460"/>
                    <a:pt x="811616" y="91440"/>
                  </a:cubicBezTo>
                  <a:cubicBezTo>
                    <a:pt x="797892" y="70854"/>
                    <a:pt x="781154" y="57914"/>
                    <a:pt x="756752" y="54864"/>
                  </a:cubicBezTo>
                  <a:cubicBezTo>
                    <a:pt x="717318" y="49935"/>
                    <a:pt x="677504" y="48768"/>
                    <a:pt x="637880" y="45720"/>
                  </a:cubicBezTo>
                  <a:lnTo>
                    <a:pt x="555584" y="18288"/>
                  </a:lnTo>
                  <a:lnTo>
                    <a:pt x="528152" y="9144"/>
                  </a:lnTo>
                  <a:lnTo>
                    <a:pt x="500720" y="0"/>
                  </a:lnTo>
                  <a:cubicBezTo>
                    <a:pt x="452316" y="12101"/>
                    <a:pt x="509864" y="13716"/>
                    <a:pt x="473288" y="182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329"/>
            <p:cNvSpPr/>
            <p:nvPr/>
          </p:nvSpPr>
          <p:spPr>
            <a:xfrm>
              <a:off x="7220712" y="2048256"/>
              <a:ext cx="0" cy="100584"/>
            </a:xfrm>
            <a:custGeom>
              <a:avLst/>
              <a:gdLst>
                <a:gd name="connsiteX0" fmla="*/ 0 w 0"/>
                <a:gd name="connsiteY0" fmla="*/ 100584 h 100584"/>
                <a:gd name="connsiteX1" fmla="*/ 0 w 0"/>
                <a:gd name="connsiteY1" fmla="*/ 0 h 100584"/>
              </a:gdLst>
              <a:ahLst/>
              <a:cxnLst>
                <a:cxn ang="0">
                  <a:pos x="connsiteX0" y="connsiteY0"/>
                </a:cxn>
                <a:cxn ang="0">
                  <a:pos x="connsiteX1" y="connsiteY1"/>
                </a:cxn>
              </a:cxnLst>
              <a:rect l="l" t="t" r="r" b="b"/>
              <a:pathLst>
                <a:path h="100584">
                  <a:moveTo>
                    <a:pt x="0" y="100584"/>
                  </a:moveTo>
                  <a:lnTo>
                    <a:pt x="0" y="0"/>
                  </a:ln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52" name="TextBox 451"/>
          <p:cNvSpPr txBox="1"/>
          <p:nvPr/>
        </p:nvSpPr>
        <p:spPr>
          <a:xfrm>
            <a:off x="0" y="982246"/>
            <a:ext cx="4267200" cy="646331"/>
          </a:xfrm>
          <a:prstGeom prst="rect">
            <a:avLst/>
          </a:prstGeom>
          <a:noFill/>
        </p:spPr>
        <p:txBody>
          <a:bodyPr wrap="square" rtlCol="0">
            <a:spAutoFit/>
          </a:bodyPr>
          <a:lstStyle/>
          <a:p>
            <a:pPr algn="ctr"/>
            <a:r>
              <a:rPr lang="en-US" dirty="0" smtClean="0">
                <a:latin typeface="Comic Sans MS" pitchFamily="66" charset="0"/>
              </a:rPr>
              <a:t>Independent singles: Poisson distribution of people</a:t>
            </a:r>
            <a:endParaRPr lang="en-US" dirty="0">
              <a:latin typeface="Comic Sans MS" pitchFamily="66" charset="0"/>
            </a:endParaRPr>
          </a:p>
        </p:txBody>
      </p:sp>
      <p:sp>
        <p:nvSpPr>
          <p:cNvPr id="453" name="TextBox 452"/>
          <p:cNvSpPr txBox="1"/>
          <p:nvPr/>
        </p:nvSpPr>
        <p:spPr>
          <a:xfrm>
            <a:off x="4724400" y="982246"/>
            <a:ext cx="4267200" cy="646331"/>
          </a:xfrm>
          <a:prstGeom prst="rect">
            <a:avLst/>
          </a:prstGeom>
          <a:noFill/>
        </p:spPr>
        <p:txBody>
          <a:bodyPr wrap="square" rtlCol="0">
            <a:spAutoFit/>
          </a:bodyPr>
          <a:lstStyle/>
          <a:p>
            <a:pPr algn="ctr"/>
            <a:r>
              <a:rPr lang="en-US" dirty="0" smtClean="0">
                <a:latin typeface="Comic Sans MS" pitchFamily="66" charset="0"/>
              </a:rPr>
              <a:t>Valentine's Day: Poisson distribution of couples</a:t>
            </a:r>
            <a:endParaRPr lang="en-US" dirty="0">
              <a:latin typeface="Comic Sans MS" pitchFamily="66" charset="0"/>
            </a:endParaRPr>
          </a:p>
        </p:txBody>
      </p:sp>
      <p:grpSp>
        <p:nvGrpSpPr>
          <p:cNvPr id="96" name="Group 453"/>
          <p:cNvGrpSpPr/>
          <p:nvPr/>
        </p:nvGrpSpPr>
        <p:grpSpPr>
          <a:xfrm>
            <a:off x="5410200" y="2125246"/>
            <a:ext cx="685800" cy="533400"/>
            <a:chOff x="4724400" y="1282946"/>
            <a:chExt cx="3124200" cy="2718391"/>
          </a:xfrm>
        </p:grpSpPr>
        <p:grpSp>
          <p:nvGrpSpPr>
            <p:cNvPr id="105" name="Group 246"/>
            <p:cNvGrpSpPr/>
            <p:nvPr/>
          </p:nvGrpSpPr>
          <p:grpSpPr>
            <a:xfrm flipH="1">
              <a:off x="6400806" y="2286000"/>
              <a:ext cx="609600" cy="551688"/>
              <a:chOff x="5916168" y="2496312"/>
              <a:chExt cx="768096" cy="301752"/>
            </a:xfrm>
          </p:grpSpPr>
          <p:sp>
            <p:nvSpPr>
              <p:cNvPr id="475" name="Freeform 474"/>
              <p:cNvSpPr/>
              <p:nvPr/>
            </p:nvSpPr>
            <p:spPr>
              <a:xfrm>
                <a:off x="5916168" y="2496312"/>
                <a:ext cx="667512" cy="239835"/>
              </a:xfrm>
              <a:custGeom>
                <a:avLst/>
                <a:gdLst>
                  <a:gd name="connsiteX0" fmla="*/ 0 w 667512"/>
                  <a:gd name="connsiteY0" fmla="*/ 0 h 239835"/>
                  <a:gd name="connsiteX1" fmla="*/ 100584 w 667512"/>
                  <a:gd name="connsiteY1" fmla="*/ 27432 h 239835"/>
                  <a:gd name="connsiteX2" fmla="*/ 128016 w 667512"/>
                  <a:gd name="connsiteY2" fmla="*/ 45720 h 239835"/>
                  <a:gd name="connsiteX3" fmla="*/ 155448 w 667512"/>
                  <a:gd name="connsiteY3" fmla="*/ 73152 h 239835"/>
                  <a:gd name="connsiteX4" fmla="*/ 219456 w 667512"/>
                  <a:gd name="connsiteY4" fmla="*/ 109728 h 239835"/>
                  <a:gd name="connsiteX5" fmla="*/ 274320 w 667512"/>
                  <a:gd name="connsiteY5" fmla="*/ 146304 h 239835"/>
                  <a:gd name="connsiteX6" fmla="*/ 329184 w 667512"/>
                  <a:gd name="connsiteY6" fmla="*/ 182880 h 239835"/>
                  <a:gd name="connsiteX7" fmla="*/ 365760 w 667512"/>
                  <a:gd name="connsiteY7" fmla="*/ 201168 h 239835"/>
                  <a:gd name="connsiteX8" fmla="*/ 420624 w 667512"/>
                  <a:gd name="connsiteY8" fmla="*/ 228600 h 239835"/>
                  <a:gd name="connsiteX9" fmla="*/ 667512 w 667512"/>
                  <a:gd name="connsiteY9" fmla="*/ 237744 h 2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7512" h="239835">
                    <a:moveTo>
                      <a:pt x="0" y="0"/>
                    </a:moveTo>
                    <a:cubicBezTo>
                      <a:pt x="82503" y="20626"/>
                      <a:pt x="49307" y="10340"/>
                      <a:pt x="100584" y="27432"/>
                    </a:cubicBezTo>
                    <a:cubicBezTo>
                      <a:pt x="109728" y="33528"/>
                      <a:pt x="119573" y="38685"/>
                      <a:pt x="128016" y="45720"/>
                    </a:cubicBezTo>
                    <a:cubicBezTo>
                      <a:pt x="137950" y="53999"/>
                      <a:pt x="144925" y="65636"/>
                      <a:pt x="155448" y="73152"/>
                    </a:cubicBezTo>
                    <a:cubicBezTo>
                      <a:pt x="218053" y="117870"/>
                      <a:pt x="167622" y="66533"/>
                      <a:pt x="219456" y="109728"/>
                    </a:cubicBezTo>
                    <a:cubicBezTo>
                      <a:pt x="265119" y="147781"/>
                      <a:pt x="226111" y="130234"/>
                      <a:pt x="274320" y="146304"/>
                    </a:cubicBezTo>
                    <a:cubicBezTo>
                      <a:pt x="317445" y="189429"/>
                      <a:pt x="282867" y="163030"/>
                      <a:pt x="329184" y="182880"/>
                    </a:cubicBezTo>
                    <a:cubicBezTo>
                      <a:pt x="341713" y="188250"/>
                      <a:pt x="353925" y="194405"/>
                      <a:pt x="365760" y="201168"/>
                    </a:cubicBezTo>
                    <a:cubicBezTo>
                      <a:pt x="387337" y="213497"/>
                      <a:pt x="394936" y="225896"/>
                      <a:pt x="420624" y="228600"/>
                    </a:cubicBezTo>
                    <a:cubicBezTo>
                      <a:pt x="527360" y="239835"/>
                      <a:pt x="568175" y="237744"/>
                      <a:pt x="667512" y="23774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6" name="Freeform 475"/>
              <p:cNvSpPr/>
              <p:nvPr/>
            </p:nvSpPr>
            <p:spPr>
              <a:xfrm>
                <a:off x="6574536" y="2651760"/>
                <a:ext cx="64008" cy="100584"/>
              </a:xfrm>
              <a:custGeom>
                <a:avLst/>
                <a:gdLst>
                  <a:gd name="connsiteX0" fmla="*/ 0 w 64008"/>
                  <a:gd name="connsiteY0" fmla="*/ 100584 h 100584"/>
                  <a:gd name="connsiteX1" fmla="*/ 45720 w 64008"/>
                  <a:gd name="connsiteY1" fmla="*/ 27432 h 100584"/>
                  <a:gd name="connsiteX2" fmla="*/ 64008 w 64008"/>
                  <a:gd name="connsiteY2" fmla="*/ 0 h 100584"/>
                </a:gdLst>
                <a:ahLst/>
                <a:cxnLst>
                  <a:cxn ang="0">
                    <a:pos x="connsiteX0" y="connsiteY0"/>
                  </a:cxn>
                  <a:cxn ang="0">
                    <a:pos x="connsiteX1" y="connsiteY1"/>
                  </a:cxn>
                  <a:cxn ang="0">
                    <a:pos x="connsiteX2" y="connsiteY2"/>
                  </a:cxn>
                </a:cxnLst>
                <a:rect l="l" t="t" r="r" b="b"/>
                <a:pathLst>
                  <a:path w="64008" h="100584">
                    <a:moveTo>
                      <a:pt x="0" y="100584"/>
                    </a:moveTo>
                    <a:cubicBezTo>
                      <a:pt x="21763" y="35294"/>
                      <a:pt x="2248" y="56413"/>
                      <a:pt x="45720" y="27432"/>
                    </a:cubicBezTo>
                    <a:lnTo>
                      <a:pt x="64008" y="0"/>
                    </a:ln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7" name="Freeform 476"/>
              <p:cNvSpPr/>
              <p:nvPr/>
            </p:nvSpPr>
            <p:spPr>
              <a:xfrm>
                <a:off x="6574536" y="2743200"/>
                <a:ext cx="109728" cy="54864"/>
              </a:xfrm>
              <a:custGeom>
                <a:avLst/>
                <a:gdLst>
                  <a:gd name="connsiteX0" fmla="*/ 0 w 109728"/>
                  <a:gd name="connsiteY0" fmla="*/ 0 h 54864"/>
                  <a:gd name="connsiteX1" fmla="*/ 36576 w 109728"/>
                  <a:gd name="connsiteY1" fmla="*/ 45720 h 54864"/>
                  <a:gd name="connsiteX2" fmla="*/ 109728 w 109728"/>
                  <a:gd name="connsiteY2" fmla="*/ 54864 h 54864"/>
                </a:gdLst>
                <a:ahLst/>
                <a:cxnLst>
                  <a:cxn ang="0">
                    <a:pos x="connsiteX0" y="connsiteY0"/>
                  </a:cxn>
                  <a:cxn ang="0">
                    <a:pos x="connsiteX1" y="connsiteY1"/>
                  </a:cxn>
                  <a:cxn ang="0">
                    <a:pos x="connsiteX2" y="connsiteY2"/>
                  </a:cxn>
                </a:cxnLst>
                <a:rect l="l" t="t" r="r" b="b"/>
                <a:pathLst>
                  <a:path w="109728" h="54864">
                    <a:moveTo>
                      <a:pt x="0" y="0"/>
                    </a:moveTo>
                    <a:cubicBezTo>
                      <a:pt x="8128" y="24384"/>
                      <a:pt x="6245" y="37448"/>
                      <a:pt x="36576" y="45720"/>
                    </a:cubicBezTo>
                    <a:cubicBezTo>
                      <a:pt x="60284" y="52186"/>
                      <a:pt x="109728" y="54864"/>
                      <a:pt x="109728" y="5486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8" name="Freeform 477"/>
              <p:cNvSpPr/>
              <p:nvPr/>
            </p:nvSpPr>
            <p:spPr>
              <a:xfrm>
                <a:off x="6565392" y="2727309"/>
                <a:ext cx="118872" cy="34179"/>
              </a:xfrm>
              <a:custGeom>
                <a:avLst/>
                <a:gdLst>
                  <a:gd name="connsiteX0" fmla="*/ 0 w 118872"/>
                  <a:gd name="connsiteY0" fmla="*/ 34179 h 34179"/>
                  <a:gd name="connsiteX1" fmla="*/ 27432 w 118872"/>
                  <a:gd name="connsiteY1" fmla="*/ 15891 h 34179"/>
                  <a:gd name="connsiteX2" fmla="*/ 118872 w 118872"/>
                  <a:gd name="connsiteY2" fmla="*/ 6747 h 34179"/>
                </a:gdLst>
                <a:ahLst/>
                <a:cxnLst>
                  <a:cxn ang="0">
                    <a:pos x="connsiteX0" y="connsiteY0"/>
                  </a:cxn>
                  <a:cxn ang="0">
                    <a:pos x="connsiteX1" y="connsiteY1"/>
                  </a:cxn>
                  <a:cxn ang="0">
                    <a:pos x="connsiteX2" y="connsiteY2"/>
                  </a:cxn>
                </a:cxnLst>
                <a:rect l="l" t="t" r="r" b="b"/>
                <a:pathLst>
                  <a:path w="118872" h="34179">
                    <a:moveTo>
                      <a:pt x="0" y="34179"/>
                    </a:moveTo>
                    <a:cubicBezTo>
                      <a:pt x="9144" y="28083"/>
                      <a:pt x="17602" y="20806"/>
                      <a:pt x="27432" y="15891"/>
                    </a:cubicBezTo>
                    <a:cubicBezTo>
                      <a:pt x="59214" y="0"/>
                      <a:pt x="80402" y="6747"/>
                      <a:pt x="118872" y="6747"/>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56" name="Freeform 455"/>
            <p:cNvSpPr/>
            <p:nvPr/>
          </p:nvSpPr>
          <p:spPr>
            <a:xfrm flipH="1">
              <a:off x="7467600" y="2209800"/>
              <a:ext cx="381000" cy="914400"/>
            </a:xfrm>
            <a:custGeom>
              <a:avLst/>
              <a:gdLst>
                <a:gd name="connsiteX0" fmla="*/ 320040 w 320040"/>
                <a:gd name="connsiteY0" fmla="*/ 0 h 969264"/>
                <a:gd name="connsiteX1" fmla="*/ 237744 w 320040"/>
                <a:gd name="connsiteY1" fmla="*/ 18288 h 969264"/>
                <a:gd name="connsiteX2" fmla="*/ 182880 w 320040"/>
                <a:gd name="connsiteY2" fmla="*/ 54864 h 969264"/>
                <a:gd name="connsiteX3" fmla="*/ 164592 w 320040"/>
                <a:gd name="connsiteY3" fmla="*/ 82296 h 969264"/>
                <a:gd name="connsiteX4" fmla="*/ 137160 w 320040"/>
                <a:gd name="connsiteY4" fmla="*/ 100584 h 969264"/>
                <a:gd name="connsiteX5" fmla="*/ 118872 w 320040"/>
                <a:gd name="connsiteY5" fmla="*/ 137160 h 969264"/>
                <a:gd name="connsiteX6" fmla="*/ 91440 w 320040"/>
                <a:gd name="connsiteY6" fmla="*/ 164592 h 969264"/>
                <a:gd name="connsiteX7" fmla="*/ 45720 w 320040"/>
                <a:gd name="connsiteY7" fmla="*/ 219456 h 969264"/>
                <a:gd name="connsiteX8" fmla="*/ 36576 w 320040"/>
                <a:gd name="connsiteY8" fmla="*/ 246888 h 969264"/>
                <a:gd name="connsiteX9" fmla="*/ 27432 w 320040"/>
                <a:gd name="connsiteY9" fmla="*/ 283464 h 969264"/>
                <a:gd name="connsiteX10" fmla="*/ 9144 w 320040"/>
                <a:gd name="connsiteY10" fmla="*/ 320040 h 969264"/>
                <a:gd name="connsiteX11" fmla="*/ 0 w 320040"/>
                <a:gd name="connsiteY11" fmla="*/ 347472 h 969264"/>
                <a:gd name="connsiteX12" fmla="*/ 9144 w 320040"/>
                <a:gd name="connsiteY12" fmla="*/ 658368 h 969264"/>
                <a:gd name="connsiteX13" fmla="*/ 18288 w 320040"/>
                <a:gd name="connsiteY13" fmla="*/ 685800 h 969264"/>
                <a:gd name="connsiteX14" fmla="*/ 36576 w 320040"/>
                <a:gd name="connsiteY14" fmla="*/ 713232 h 969264"/>
                <a:gd name="connsiteX15" fmla="*/ 54864 w 320040"/>
                <a:gd name="connsiteY15" fmla="*/ 749808 h 969264"/>
                <a:gd name="connsiteX16" fmla="*/ 82296 w 320040"/>
                <a:gd name="connsiteY16" fmla="*/ 777240 h 969264"/>
                <a:gd name="connsiteX17" fmla="*/ 118872 w 320040"/>
                <a:gd name="connsiteY17" fmla="*/ 832104 h 969264"/>
                <a:gd name="connsiteX18" fmla="*/ 137160 w 320040"/>
                <a:gd name="connsiteY18" fmla="*/ 859536 h 969264"/>
                <a:gd name="connsiteX19" fmla="*/ 164592 w 320040"/>
                <a:gd name="connsiteY19" fmla="*/ 877824 h 969264"/>
                <a:gd name="connsiteX20" fmla="*/ 210312 w 320040"/>
                <a:gd name="connsiteY20" fmla="*/ 923544 h 969264"/>
                <a:gd name="connsiteX21" fmla="*/ 228600 w 320040"/>
                <a:gd name="connsiteY21" fmla="*/ 950976 h 969264"/>
                <a:gd name="connsiteX22" fmla="*/ 283464 w 320040"/>
                <a:gd name="connsiteY22" fmla="*/ 969264 h 96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 h="969264">
                  <a:moveTo>
                    <a:pt x="320040" y="0"/>
                  </a:moveTo>
                  <a:cubicBezTo>
                    <a:pt x="305154" y="2481"/>
                    <a:pt x="257039" y="7569"/>
                    <a:pt x="237744" y="18288"/>
                  </a:cubicBezTo>
                  <a:cubicBezTo>
                    <a:pt x="218531" y="28962"/>
                    <a:pt x="182880" y="54864"/>
                    <a:pt x="182880" y="54864"/>
                  </a:cubicBezTo>
                  <a:cubicBezTo>
                    <a:pt x="176784" y="64008"/>
                    <a:pt x="172363" y="74525"/>
                    <a:pt x="164592" y="82296"/>
                  </a:cubicBezTo>
                  <a:cubicBezTo>
                    <a:pt x="156821" y="90067"/>
                    <a:pt x="144195" y="92141"/>
                    <a:pt x="137160" y="100584"/>
                  </a:cubicBezTo>
                  <a:cubicBezTo>
                    <a:pt x="128434" y="111056"/>
                    <a:pt x="126795" y="126068"/>
                    <a:pt x="118872" y="137160"/>
                  </a:cubicBezTo>
                  <a:cubicBezTo>
                    <a:pt x="111356" y="147683"/>
                    <a:pt x="99719" y="154658"/>
                    <a:pt x="91440" y="164592"/>
                  </a:cubicBezTo>
                  <a:cubicBezTo>
                    <a:pt x="27787" y="240975"/>
                    <a:pt x="125863" y="139313"/>
                    <a:pt x="45720" y="219456"/>
                  </a:cubicBezTo>
                  <a:cubicBezTo>
                    <a:pt x="42672" y="228600"/>
                    <a:pt x="39224" y="237620"/>
                    <a:pt x="36576" y="246888"/>
                  </a:cubicBezTo>
                  <a:cubicBezTo>
                    <a:pt x="33124" y="258972"/>
                    <a:pt x="31845" y="271697"/>
                    <a:pt x="27432" y="283464"/>
                  </a:cubicBezTo>
                  <a:cubicBezTo>
                    <a:pt x="22646" y="296227"/>
                    <a:pt x="14514" y="307511"/>
                    <a:pt x="9144" y="320040"/>
                  </a:cubicBezTo>
                  <a:cubicBezTo>
                    <a:pt x="5347" y="328899"/>
                    <a:pt x="3048" y="338328"/>
                    <a:pt x="0" y="347472"/>
                  </a:cubicBezTo>
                  <a:cubicBezTo>
                    <a:pt x="3048" y="451104"/>
                    <a:pt x="3548" y="554842"/>
                    <a:pt x="9144" y="658368"/>
                  </a:cubicBezTo>
                  <a:cubicBezTo>
                    <a:pt x="9664" y="667993"/>
                    <a:pt x="13977" y="677179"/>
                    <a:pt x="18288" y="685800"/>
                  </a:cubicBezTo>
                  <a:cubicBezTo>
                    <a:pt x="23203" y="695630"/>
                    <a:pt x="31124" y="703690"/>
                    <a:pt x="36576" y="713232"/>
                  </a:cubicBezTo>
                  <a:cubicBezTo>
                    <a:pt x="43339" y="725067"/>
                    <a:pt x="46941" y="738716"/>
                    <a:pt x="54864" y="749808"/>
                  </a:cubicBezTo>
                  <a:cubicBezTo>
                    <a:pt x="62380" y="760331"/>
                    <a:pt x="74357" y="767032"/>
                    <a:pt x="82296" y="777240"/>
                  </a:cubicBezTo>
                  <a:cubicBezTo>
                    <a:pt x="95790" y="794590"/>
                    <a:pt x="106680" y="813816"/>
                    <a:pt x="118872" y="832104"/>
                  </a:cubicBezTo>
                  <a:lnTo>
                    <a:pt x="137160" y="859536"/>
                  </a:lnTo>
                  <a:cubicBezTo>
                    <a:pt x="143256" y="868680"/>
                    <a:pt x="155448" y="871728"/>
                    <a:pt x="164592" y="877824"/>
                  </a:cubicBezTo>
                  <a:cubicBezTo>
                    <a:pt x="213360" y="950976"/>
                    <a:pt x="149352" y="862584"/>
                    <a:pt x="210312" y="923544"/>
                  </a:cubicBezTo>
                  <a:cubicBezTo>
                    <a:pt x="218083" y="931315"/>
                    <a:pt x="219281" y="945151"/>
                    <a:pt x="228600" y="950976"/>
                  </a:cubicBezTo>
                  <a:cubicBezTo>
                    <a:pt x="244947" y="961193"/>
                    <a:pt x="283464" y="969264"/>
                    <a:pt x="283464" y="96926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4" name="Group 245"/>
            <p:cNvGrpSpPr/>
            <p:nvPr/>
          </p:nvGrpSpPr>
          <p:grpSpPr>
            <a:xfrm>
              <a:off x="5715000" y="2496312"/>
              <a:ext cx="768096" cy="301752"/>
              <a:chOff x="5916168" y="2496312"/>
              <a:chExt cx="768096" cy="301752"/>
            </a:xfrm>
          </p:grpSpPr>
          <p:sp>
            <p:nvSpPr>
              <p:cNvPr id="471" name="Freeform 470"/>
              <p:cNvSpPr/>
              <p:nvPr/>
            </p:nvSpPr>
            <p:spPr>
              <a:xfrm>
                <a:off x="5916168" y="2496312"/>
                <a:ext cx="667512" cy="239835"/>
              </a:xfrm>
              <a:custGeom>
                <a:avLst/>
                <a:gdLst>
                  <a:gd name="connsiteX0" fmla="*/ 0 w 667512"/>
                  <a:gd name="connsiteY0" fmla="*/ 0 h 239835"/>
                  <a:gd name="connsiteX1" fmla="*/ 100584 w 667512"/>
                  <a:gd name="connsiteY1" fmla="*/ 27432 h 239835"/>
                  <a:gd name="connsiteX2" fmla="*/ 128016 w 667512"/>
                  <a:gd name="connsiteY2" fmla="*/ 45720 h 239835"/>
                  <a:gd name="connsiteX3" fmla="*/ 155448 w 667512"/>
                  <a:gd name="connsiteY3" fmla="*/ 73152 h 239835"/>
                  <a:gd name="connsiteX4" fmla="*/ 219456 w 667512"/>
                  <a:gd name="connsiteY4" fmla="*/ 109728 h 239835"/>
                  <a:gd name="connsiteX5" fmla="*/ 274320 w 667512"/>
                  <a:gd name="connsiteY5" fmla="*/ 146304 h 239835"/>
                  <a:gd name="connsiteX6" fmla="*/ 329184 w 667512"/>
                  <a:gd name="connsiteY6" fmla="*/ 182880 h 239835"/>
                  <a:gd name="connsiteX7" fmla="*/ 365760 w 667512"/>
                  <a:gd name="connsiteY7" fmla="*/ 201168 h 239835"/>
                  <a:gd name="connsiteX8" fmla="*/ 420624 w 667512"/>
                  <a:gd name="connsiteY8" fmla="*/ 228600 h 239835"/>
                  <a:gd name="connsiteX9" fmla="*/ 667512 w 667512"/>
                  <a:gd name="connsiteY9" fmla="*/ 237744 h 2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7512" h="239835">
                    <a:moveTo>
                      <a:pt x="0" y="0"/>
                    </a:moveTo>
                    <a:cubicBezTo>
                      <a:pt x="82503" y="20626"/>
                      <a:pt x="49307" y="10340"/>
                      <a:pt x="100584" y="27432"/>
                    </a:cubicBezTo>
                    <a:cubicBezTo>
                      <a:pt x="109728" y="33528"/>
                      <a:pt x="119573" y="38685"/>
                      <a:pt x="128016" y="45720"/>
                    </a:cubicBezTo>
                    <a:cubicBezTo>
                      <a:pt x="137950" y="53999"/>
                      <a:pt x="144925" y="65636"/>
                      <a:pt x="155448" y="73152"/>
                    </a:cubicBezTo>
                    <a:cubicBezTo>
                      <a:pt x="218053" y="117870"/>
                      <a:pt x="167622" y="66533"/>
                      <a:pt x="219456" y="109728"/>
                    </a:cubicBezTo>
                    <a:cubicBezTo>
                      <a:pt x="265119" y="147781"/>
                      <a:pt x="226111" y="130234"/>
                      <a:pt x="274320" y="146304"/>
                    </a:cubicBezTo>
                    <a:cubicBezTo>
                      <a:pt x="317445" y="189429"/>
                      <a:pt x="282867" y="163030"/>
                      <a:pt x="329184" y="182880"/>
                    </a:cubicBezTo>
                    <a:cubicBezTo>
                      <a:pt x="341713" y="188250"/>
                      <a:pt x="353925" y="194405"/>
                      <a:pt x="365760" y="201168"/>
                    </a:cubicBezTo>
                    <a:cubicBezTo>
                      <a:pt x="387337" y="213497"/>
                      <a:pt x="394936" y="225896"/>
                      <a:pt x="420624" y="228600"/>
                    </a:cubicBezTo>
                    <a:cubicBezTo>
                      <a:pt x="527360" y="239835"/>
                      <a:pt x="568175" y="237744"/>
                      <a:pt x="667512" y="23774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2" name="Freeform 471"/>
              <p:cNvSpPr/>
              <p:nvPr/>
            </p:nvSpPr>
            <p:spPr>
              <a:xfrm>
                <a:off x="6574536" y="2651760"/>
                <a:ext cx="64008" cy="100584"/>
              </a:xfrm>
              <a:custGeom>
                <a:avLst/>
                <a:gdLst>
                  <a:gd name="connsiteX0" fmla="*/ 0 w 64008"/>
                  <a:gd name="connsiteY0" fmla="*/ 100584 h 100584"/>
                  <a:gd name="connsiteX1" fmla="*/ 45720 w 64008"/>
                  <a:gd name="connsiteY1" fmla="*/ 27432 h 100584"/>
                  <a:gd name="connsiteX2" fmla="*/ 64008 w 64008"/>
                  <a:gd name="connsiteY2" fmla="*/ 0 h 100584"/>
                </a:gdLst>
                <a:ahLst/>
                <a:cxnLst>
                  <a:cxn ang="0">
                    <a:pos x="connsiteX0" y="connsiteY0"/>
                  </a:cxn>
                  <a:cxn ang="0">
                    <a:pos x="connsiteX1" y="connsiteY1"/>
                  </a:cxn>
                  <a:cxn ang="0">
                    <a:pos x="connsiteX2" y="connsiteY2"/>
                  </a:cxn>
                </a:cxnLst>
                <a:rect l="l" t="t" r="r" b="b"/>
                <a:pathLst>
                  <a:path w="64008" h="100584">
                    <a:moveTo>
                      <a:pt x="0" y="100584"/>
                    </a:moveTo>
                    <a:cubicBezTo>
                      <a:pt x="21763" y="35294"/>
                      <a:pt x="2248" y="56413"/>
                      <a:pt x="45720" y="27432"/>
                    </a:cubicBezTo>
                    <a:lnTo>
                      <a:pt x="64008" y="0"/>
                    </a:ln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3" name="Freeform 472"/>
              <p:cNvSpPr/>
              <p:nvPr/>
            </p:nvSpPr>
            <p:spPr>
              <a:xfrm>
                <a:off x="6574536" y="2743200"/>
                <a:ext cx="109728" cy="54864"/>
              </a:xfrm>
              <a:custGeom>
                <a:avLst/>
                <a:gdLst>
                  <a:gd name="connsiteX0" fmla="*/ 0 w 109728"/>
                  <a:gd name="connsiteY0" fmla="*/ 0 h 54864"/>
                  <a:gd name="connsiteX1" fmla="*/ 36576 w 109728"/>
                  <a:gd name="connsiteY1" fmla="*/ 45720 h 54864"/>
                  <a:gd name="connsiteX2" fmla="*/ 109728 w 109728"/>
                  <a:gd name="connsiteY2" fmla="*/ 54864 h 54864"/>
                </a:gdLst>
                <a:ahLst/>
                <a:cxnLst>
                  <a:cxn ang="0">
                    <a:pos x="connsiteX0" y="connsiteY0"/>
                  </a:cxn>
                  <a:cxn ang="0">
                    <a:pos x="connsiteX1" y="connsiteY1"/>
                  </a:cxn>
                  <a:cxn ang="0">
                    <a:pos x="connsiteX2" y="connsiteY2"/>
                  </a:cxn>
                </a:cxnLst>
                <a:rect l="l" t="t" r="r" b="b"/>
                <a:pathLst>
                  <a:path w="109728" h="54864">
                    <a:moveTo>
                      <a:pt x="0" y="0"/>
                    </a:moveTo>
                    <a:cubicBezTo>
                      <a:pt x="8128" y="24384"/>
                      <a:pt x="6245" y="37448"/>
                      <a:pt x="36576" y="45720"/>
                    </a:cubicBezTo>
                    <a:cubicBezTo>
                      <a:pt x="60284" y="52186"/>
                      <a:pt x="109728" y="54864"/>
                      <a:pt x="109728" y="5486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4" name="Freeform 473"/>
              <p:cNvSpPr/>
              <p:nvPr/>
            </p:nvSpPr>
            <p:spPr>
              <a:xfrm>
                <a:off x="6565392" y="2727309"/>
                <a:ext cx="118872" cy="34179"/>
              </a:xfrm>
              <a:custGeom>
                <a:avLst/>
                <a:gdLst>
                  <a:gd name="connsiteX0" fmla="*/ 0 w 118872"/>
                  <a:gd name="connsiteY0" fmla="*/ 34179 h 34179"/>
                  <a:gd name="connsiteX1" fmla="*/ 27432 w 118872"/>
                  <a:gd name="connsiteY1" fmla="*/ 15891 h 34179"/>
                  <a:gd name="connsiteX2" fmla="*/ 118872 w 118872"/>
                  <a:gd name="connsiteY2" fmla="*/ 6747 h 34179"/>
                </a:gdLst>
                <a:ahLst/>
                <a:cxnLst>
                  <a:cxn ang="0">
                    <a:pos x="connsiteX0" y="connsiteY0"/>
                  </a:cxn>
                  <a:cxn ang="0">
                    <a:pos x="connsiteX1" y="connsiteY1"/>
                  </a:cxn>
                  <a:cxn ang="0">
                    <a:pos x="connsiteX2" y="connsiteY2"/>
                  </a:cxn>
                </a:cxnLst>
                <a:rect l="l" t="t" r="r" b="b"/>
                <a:pathLst>
                  <a:path w="118872" h="34179">
                    <a:moveTo>
                      <a:pt x="0" y="34179"/>
                    </a:moveTo>
                    <a:cubicBezTo>
                      <a:pt x="9144" y="28083"/>
                      <a:pt x="17602" y="20806"/>
                      <a:pt x="27432" y="15891"/>
                    </a:cubicBezTo>
                    <a:cubicBezTo>
                      <a:pt x="59214" y="0"/>
                      <a:pt x="80402" y="6747"/>
                      <a:pt x="118872" y="6747"/>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58" name="Freeform 457"/>
            <p:cNvSpPr/>
            <p:nvPr/>
          </p:nvSpPr>
          <p:spPr>
            <a:xfrm flipH="1">
              <a:off x="5257800" y="2349746"/>
              <a:ext cx="381000" cy="685800"/>
            </a:xfrm>
            <a:custGeom>
              <a:avLst/>
              <a:gdLst>
                <a:gd name="connsiteX0" fmla="*/ 0 w 602925"/>
                <a:gd name="connsiteY0" fmla="*/ 40074 h 863034"/>
                <a:gd name="connsiteX1" fmla="*/ 36576 w 602925"/>
                <a:gd name="connsiteY1" fmla="*/ 21786 h 863034"/>
                <a:gd name="connsiteX2" fmla="*/ 210312 w 602925"/>
                <a:gd name="connsiteY2" fmla="*/ 21786 h 863034"/>
                <a:gd name="connsiteX3" fmla="*/ 320040 w 602925"/>
                <a:gd name="connsiteY3" fmla="*/ 85794 h 863034"/>
                <a:gd name="connsiteX4" fmla="*/ 393192 w 602925"/>
                <a:gd name="connsiteY4" fmla="*/ 104082 h 863034"/>
                <a:gd name="connsiteX5" fmla="*/ 429768 w 602925"/>
                <a:gd name="connsiteY5" fmla="*/ 122370 h 863034"/>
                <a:gd name="connsiteX6" fmla="*/ 493776 w 602925"/>
                <a:gd name="connsiteY6" fmla="*/ 168090 h 863034"/>
                <a:gd name="connsiteX7" fmla="*/ 548640 w 602925"/>
                <a:gd name="connsiteY7" fmla="*/ 232098 h 863034"/>
                <a:gd name="connsiteX8" fmla="*/ 585216 w 602925"/>
                <a:gd name="connsiteY8" fmla="*/ 250386 h 863034"/>
                <a:gd name="connsiteX9" fmla="*/ 594360 w 602925"/>
                <a:gd name="connsiteY9" fmla="*/ 296106 h 863034"/>
                <a:gd name="connsiteX10" fmla="*/ 576072 w 602925"/>
                <a:gd name="connsiteY10" fmla="*/ 570426 h 863034"/>
                <a:gd name="connsiteX11" fmla="*/ 566928 w 602925"/>
                <a:gd name="connsiteY11" fmla="*/ 597858 h 863034"/>
                <a:gd name="connsiteX12" fmla="*/ 557784 w 602925"/>
                <a:gd name="connsiteY12" fmla="*/ 634434 h 863034"/>
                <a:gd name="connsiteX13" fmla="*/ 502920 w 602925"/>
                <a:gd name="connsiteY13" fmla="*/ 725874 h 863034"/>
                <a:gd name="connsiteX14" fmla="*/ 438912 w 602925"/>
                <a:gd name="connsiteY14" fmla="*/ 753306 h 863034"/>
                <a:gd name="connsiteX15" fmla="*/ 402336 w 602925"/>
                <a:gd name="connsiteY15" fmla="*/ 789882 h 863034"/>
                <a:gd name="connsiteX16" fmla="*/ 338328 w 602925"/>
                <a:gd name="connsiteY16" fmla="*/ 853890 h 863034"/>
                <a:gd name="connsiteX17" fmla="*/ 338328 w 602925"/>
                <a:gd name="connsiteY17" fmla="*/ 863034 h 86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2925" h="863034">
                  <a:moveTo>
                    <a:pt x="0" y="40074"/>
                  </a:moveTo>
                  <a:cubicBezTo>
                    <a:pt x="12192" y="33978"/>
                    <a:pt x="23813" y="26572"/>
                    <a:pt x="36576" y="21786"/>
                  </a:cubicBezTo>
                  <a:cubicBezTo>
                    <a:pt x="94673" y="0"/>
                    <a:pt x="144228" y="17380"/>
                    <a:pt x="210312" y="21786"/>
                  </a:cubicBezTo>
                  <a:lnTo>
                    <a:pt x="320040" y="85794"/>
                  </a:lnTo>
                  <a:cubicBezTo>
                    <a:pt x="341751" y="98459"/>
                    <a:pt x="370711" y="92842"/>
                    <a:pt x="393192" y="104082"/>
                  </a:cubicBezTo>
                  <a:cubicBezTo>
                    <a:pt x="405384" y="110178"/>
                    <a:pt x="418268" y="115052"/>
                    <a:pt x="429768" y="122370"/>
                  </a:cubicBezTo>
                  <a:cubicBezTo>
                    <a:pt x="451889" y="136447"/>
                    <a:pt x="474287" y="150550"/>
                    <a:pt x="493776" y="168090"/>
                  </a:cubicBezTo>
                  <a:cubicBezTo>
                    <a:pt x="541804" y="211315"/>
                    <a:pt x="499539" y="197026"/>
                    <a:pt x="548640" y="232098"/>
                  </a:cubicBezTo>
                  <a:cubicBezTo>
                    <a:pt x="559732" y="240021"/>
                    <a:pt x="573024" y="244290"/>
                    <a:pt x="585216" y="250386"/>
                  </a:cubicBezTo>
                  <a:cubicBezTo>
                    <a:pt x="588264" y="265626"/>
                    <a:pt x="594360" y="280564"/>
                    <a:pt x="594360" y="296106"/>
                  </a:cubicBezTo>
                  <a:cubicBezTo>
                    <a:pt x="594360" y="423170"/>
                    <a:pt x="602925" y="476440"/>
                    <a:pt x="576072" y="570426"/>
                  </a:cubicBezTo>
                  <a:cubicBezTo>
                    <a:pt x="573424" y="579694"/>
                    <a:pt x="569576" y="588590"/>
                    <a:pt x="566928" y="597858"/>
                  </a:cubicBezTo>
                  <a:cubicBezTo>
                    <a:pt x="563476" y="609942"/>
                    <a:pt x="562197" y="622667"/>
                    <a:pt x="557784" y="634434"/>
                  </a:cubicBezTo>
                  <a:cubicBezTo>
                    <a:pt x="545734" y="666568"/>
                    <a:pt x="521150" y="698530"/>
                    <a:pt x="502920" y="725874"/>
                  </a:cubicBezTo>
                  <a:cubicBezTo>
                    <a:pt x="490290" y="744818"/>
                    <a:pt x="457265" y="748718"/>
                    <a:pt x="438912" y="753306"/>
                  </a:cubicBezTo>
                  <a:cubicBezTo>
                    <a:pt x="426720" y="765498"/>
                    <a:pt x="415223" y="778427"/>
                    <a:pt x="402336" y="789882"/>
                  </a:cubicBezTo>
                  <a:cubicBezTo>
                    <a:pt x="366957" y="821330"/>
                    <a:pt x="356787" y="816972"/>
                    <a:pt x="338328" y="853890"/>
                  </a:cubicBezTo>
                  <a:cubicBezTo>
                    <a:pt x="336965" y="856616"/>
                    <a:pt x="338328" y="859986"/>
                    <a:pt x="338328" y="86303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9" name="Smiley Face 458"/>
            <p:cNvSpPr/>
            <p:nvPr/>
          </p:nvSpPr>
          <p:spPr>
            <a:xfrm>
              <a:off x="5334000" y="1435346"/>
              <a:ext cx="685800" cy="685800"/>
            </a:xfrm>
            <a:prstGeom prst="smileyFac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Isosceles Triangle 459"/>
            <p:cNvSpPr/>
            <p:nvPr/>
          </p:nvSpPr>
          <p:spPr>
            <a:xfrm>
              <a:off x="5105400" y="2121146"/>
              <a:ext cx="1219200" cy="1295400"/>
            </a:xfrm>
            <a:prstGeom prst="triangle">
              <a:avLst/>
            </a:prstGeom>
            <a:gradFill flip="none" rotWithShape="1">
              <a:gsLst>
                <a:gs pos="0">
                  <a:srgbClr val="F319E3">
                    <a:tint val="66000"/>
                    <a:satMod val="160000"/>
                  </a:srgbClr>
                </a:gs>
                <a:gs pos="50000">
                  <a:srgbClr val="F319E3">
                    <a:tint val="44500"/>
                    <a:satMod val="160000"/>
                  </a:srgbClr>
                </a:gs>
                <a:gs pos="100000">
                  <a:srgbClr val="F319E3">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460"/>
            <p:cNvSpPr/>
            <p:nvPr/>
          </p:nvSpPr>
          <p:spPr>
            <a:xfrm>
              <a:off x="4724400" y="1282946"/>
              <a:ext cx="990600" cy="1143000"/>
            </a:xfrm>
            <a:custGeom>
              <a:avLst/>
              <a:gdLst>
                <a:gd name="connsiteX0" fmla="*/ 1435608 w 1472184"/>
                <a:gd name="connsiteY0" fmla="*/ 9144 h 1225296"/>
                <a:gd name="connsiteX1" fmla="*/ 1197864 w 1472184"/>
                <a:gd name="connsiteY1" fmla="*/ 27432 h 1225296"/>
                <a:gd name="connsiteX2" fmla="*/ 1161288 w 1472184"/>
                <a:gd name="connsiteY2" fmla="*/ 36576 h 1225296"/>
                <a:gd name="connsiteX3" fmla="*/ 1097280 w 1472184"/>
                <a:gd name="connsiteY3" fmla="*/ 45720 h 1225296"/>
                <a:gd name="connsiteX4" fmla="*/ 1042416 w 1472184"/>
                <a:gd name="connsiteY4" fmla="*/ 82296 h 1225296"/>
                <a:gd name="connsiteX5" fmla="*/ 987552 w 1472184"/>
                <a:gd name="connsiteY5" fmla="*/ 118872 h 1225296"/>
                <a:gd name="connsiteX6" fmla="*/ 960120 w 1472184"/>
                <a:gd name="connsiteY6" fmla="*/ 146304 h 1225296"/>
                <a:gd name="connsiteX7" fmla="*/ 932688 w 1472184"/>
                <a:gd name="connsiteY7" fmla="*/ 164592 h 1225296"/>
                <a:gd name="connsiteX8" fmla="*/ 905256 w 1472184"/>
                <a:gd name="connsiteY8" fmla="*/ 201168 h 1225296"/>
                <a:gd name="connsiteX9" fmla="*/ 877824 w 1472184"/>
                <a:gd name="connsiteY9" fmla="*/ 228600 h 1225296"/>
                <a:gd name="connsiteX10" fmla="*/ 822960 w 1472184"/>
                <a:gd name="connsiteY10" fmla="*/ 320040 h 1225296"/>
                <a:gd name="connsiteX11" fmla="*/ 813816 w 1472184"/>
                <a:gd name="connsiteY11" fmla="*/ 347472 h 1225296"/>
                <a:gd name="connsiteX12" fmla="*/ 795528 w 1472184"/>
                <a:gd name="connsiteY12" fmla="*/ 374904 h 1225296"/>
                <a:gd name="connsiteX13" fmla="*/ 786384 w 1472184"/>
                <a:gd name="connsiteY13" fmla="*/ 402336 h 1225296"/>
                <a:gd name="connsiteX14" fmla="*/ 768096 w 1472184"/>
                <a:gd name="connsiteY14" fmla="*/ 429768 h 1225296"/>
                <a:gd name="connsiteX15" fmla="*/ 749808 w 1472184"/>
                <a:gd name="connsiteY15" fmla="*/ 493776 h 1225296"/>
                <a:gd name="connsiteX16" fmla="*/ 731520 w 1472184"/>
                <a:gd name="connsiteY16" fmla="*/ 530352 h 1225296"/>
                <a:gd name="connsiteX17" fmla="*/ 722376 w 1472184"/>
                <a:gd name="connsiteY17" fmla="*/ 557784 h 1225296"/>
                <a:gd name="connsiteX18" fmla="*/ 704088 w 1472184"/>
                <a:gd name="connsiteY18" fmla="*/ 594360 h 1225296"/>
                <a:gd name="connsiteX19" fmla="*/ 694944 w 1472184"/>
                <a:gd name="connsiteY19" fmla="*/ 621792 h 1225296"/>
                <a:gd name="connsiteX20" fmla="*/ 658368 w 1472184"/>
                <a:gd name="connsiteY20" fmla="*/ 685800 h 1225296"/>
                <a:gd name="connsiteX21" fmla="*/ 630936 w 1472184"/>
                <a:gd name="connsiteY21" fmla="*/ 740664 h 1225296"/>
                <a:gd name="connsiteX22" fmla="*/ 585216 w 1472184"/>
                <a:gd name="connsiteY22" fmla="*/ 822960 h 1225296"/>
                <a:gd name="connsiteX23" fmla="*/ 576072 w 1472184"/>
                <a:gd name="connsiteY23" fmla="*/ 850392 h 1225296"/>
                <a:gd name="connsiteX24" fmla="*/ 539496 w 1472184"/>
                <a:gd name="connsiteY24" fmla="*/ 914400 h 1225296"/>
                <a:gd name="connsiteX25" fmla="*/ 530352 w 1472184"/>
                <a:gd name="connsiteY25" fmla="*/ 941832 h 1225296"/>
                <a:gd name="connsiteX26" fmla="*/ 512064 w 1472184"/>
                <a:gd name="connsiteY26" fmla="*/ 969264 h 1225296"/>
                <a:gd name="connsiteX27" fmla="*/ 493776 w 1472184"/>
                <a:gd name="connsiteY27" fmla="*/ 1024128 h 1225296"/>
                <a:gd name="connsiteX28" fmla="*/ 484632 w 1472184"/>
                <a:gd name="connsiteY28" fmla="*/ 1051560 h 1225296"/>
                <a:gd name="connsiteX29" fmla="*/ 438912 w 1472184"/>
                <a:gd name="connsiteY29" fmla="*/ 1097280 h 1225296"/>
                <a:gd name="connsiteX30" fmla="*/ 393192 w 1472184"/>
                <a:gd name="connsiteY30" fmla="*/ 1152144 h 1225296"/>
                <a:gd name="connsiteX31" fmla="*/ 365760 w 1472184"/>
                <a:gd name="connsiteY31" fmla="*/ 1170432 h 1225296"/>
                <a:gd name="connsiteX32" fmla="*/ 338328 w 1472184"/>
                <a:gd name="connsiteY32" fmla="*/ 1225296 h 1225296"/>
                <a:gd name="connsiteX33" fmla="*/ 320040 w 1472184"/>
                <a:gd name="connsiteY33" fmla="*/ 1197864 h 1225296"/>
                <a:gd name="connsiteX34" fmla="*/ 301752 w 1472184"/>
                <a:gd name="connsiteY34" fmla="*/ 1143000 h 1225296"/>
                <a:gd name="connsiteX35" fmla="*/ 274320 w 1472184"/>
                <a:gd name="connsiteY35" fmla="*/ 1115568 h 1225296"/>
                <a:gd name="connsiteX36" fmla="*/ 237744 w 1472184"/>
                <a:gd name="connsiteY36" fmla="*/ 1060704 h 1225296"/>
                <a:gd name="connsiteX37" fmla="*/ 192024 w 1472184"/>
                <a:gd name="connsiteY37" fmla="*/ 1005840 h 1225296"/>
                <a:gd name="connsiteX38" fmla="*/ 137160 w 1472184"/>
                <a:gd name="connsiteY38" fmla="*/ 941832 h 1225296"/>
                <a:gd name="connsiteX39" fmla="*/ 73152 w 1472184"/>
                <a:gd name="connsiteY39" fmla="*/ 896112 h 1225296"/>
                <a:gd name="connsiteX40" fmla="*/ 54864 w 1472184"/>
                <a:gd name="connsiteY40" fmla="*/ 868680 h 1225296"/>
                <a:gd name="connsiteX41" fmla="*/ 27432 w 1472184"/>
                <a:gd name="connsiteY41" fmla="*/ 850392 h 1225296"/>
                <a:gd name="connsiteX42" fmla="*/ 0 w 1472184"/>
                <a:gd name="connsiteY42" fmla="*/ 822960 h 1225296"/>
                <a:gd name="connsiteX43" fmla="*/ 54864 w 1472184"/>
                <a:gd name="connsiteY43" fmla="*/ 786384 h 1225296"/>
                <a:gd name="connsiteX44" fmla="*/ 91440 w 1472184"/>
                <a:gd name="connsiteY44" fmla="*/ 777240 h 1225296"/>
                <a:gd name="connsiteX45" fmla="*/ 292608 w 1472184"/>
                <a:gd name="connsiteY45" fmla="*/ 768096 h 1225296"/>
                <a:gd name="connsiteX46" fmla="*/ 374904 w 1472184"/>
                <a:gd name="connsiteY46" fmla="*/ 758952 h 1225296"/>
                <a:gd name="connsiteX47" fmla="*/ 448056 w 1472184"/>
                <a:gd name="connsiteY47" fmla="*/ 740664 h 1225296"/>
                <a:gd name="connsiteX48" fmla="*/ 502920 w 1472184"/>
                <a:gd name="connsiteY48" fmla="*/ 713232 h 1225296"/>
                <a:gd name="connsiteX49" fmla="*/ 530352 w 1472184"/>
                <a:gd name="connsiteY49" fmla="*/ 694944 h 1225296"/>
                <a:gd name="connsiteX50" fmla="*/ 539496 w 1472184"/>
                <a:gd name="connsiteY50" fmla="*/ 667512 h 1225296"/>
                <a:gd name="connsiteX51" fmla="*/ 594360 w 1472184"/>
                <a:gd name="connsiteY51" fmla="*/ 640080 h 1225296"/>
                <a:gd name="connsiteX52" fmla="*/ 649224 w 1472184"/>
                <a:gd name="connsiteY52" fmla="*/ 603504 h 1225296"/>
                <a:gd name="connsiteX53" fmla="*/ 676656 w 1472184"/>
                <a:gd name="connsiteY53" fmla="*/ 594360 h 1225296"/>
                <a:gd name="connsiteX54" fmla="*/ 740664 w 1472184"/>
                <a:gd name="connsiteY54" fmla="*/ 585216 h 1225296"/>
                <a:gd name="connsiteX55" fmla="*/ 786384 w 1472184"/>
                <a:gd name="connsiteY55" fmla="*/ 576072 h 1225296"/>
                <a:gd name="connsiteX56" fmla="*/ 822960 w 1472184"/>
                <a:gd name="connsiteY56" fmla="*/ 566928 h 1225296"/>
                <a:gd name="connsiteX57" fmla="*/ 868680 w 1472184"/>
                <a:gd name="connsiteY57" fmla="*/ 557784 h 1225296"/>
                <a:gd name="connsiteX58" fmla="*/ 923544 w 1472184"/>
                <a:gd name="connsiteY58" fmla="*/ 539496 h 1225296"/>
                <a:gd name="connsiteX59" fmla="*/ 950976 w 1472184"/>
                <a:gd name="connsiteY59" fmla="*/ 530352 h 1225296"/>
                <a:gd name="connsiteX60" fmla="*/ 1014984 w 1472184"/>
                <a:gd name="connsiteY60" fmla="*/ 512064 h 1225296"/>
                <a:gd name="connsiteX61" fmla="*/ 1069848 w 1472184"/>
                <a:gd name="connsiteY61" fmla="*/ 475488 h 1225296"/>
                <a:gd name="connsiteX62" fmla="*/ 1106424 w 1472184"/>
                <a:gd name="connsiteY62" fmla="*/ 457200 h 1225296"/>
                <a:gd name="connsiteX63" fmla="*/ 1133856 w 1472184"/>
                <a:gd name="connsiteY63" fmla="*/ 429768 h 1225296"/>
                <a:gd name="connsiteX64" fmla="*/ 1197864 w 1472184"/>
                <a:gd name="connsiteY64" fmla="*/ 393192 h 1225296"/>
                <a:gd name="connsiteX65" fmla="*/ 1261872 w 1472184"/>
                <a:gd name="connsiteY65" fmla="*/ 310896 h 1225296"/>
                <a:gd name="connsiteX66" fmla="*/ 1289304 w 1472184"/>
                <a:gd name="connsiteY66" fmla="*/ 301752 h 1225296"/>
                <a:gd name="connsiteX67" fmla="*/ 1316736 w 1472184"/>
                <a:gd name="connsiteY67" fmla="*/ 274320 h 1225296"/>
                <a:gd name="connsiteX68" fmla="*/ 1335024 w 1472184"/>
                <a:gd name="connsiteY68" fmla="*/ 201168 h 1225296"/>
                <a:gd name="connsiteX69" fmla="*/ 1371600 w 1472184"/>
                <a:gd name="connsiteY69" fmla="*/ 164592 h 1225296"/>
                <a:gd name="connsiteX70" fmla="*/ 1417320 w 1472184"/>
                <a:gd name="connsiteY70" fmla="*/ 82296 h 1225296"/>
                <a:gd name="connsiteX71" fmla="*/ 1435608 w 1472184"/>
                <a:gd name="connsiteY71" fmla="*/ 9144 h 122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472184" h="1225296">
                  <a:moveTo>
                    <a:pt x="1435608" y="9144"/>
                  </a:moveTo>
                  <a:cubicBezTo>
                    <a:pt x="1399032" y="0"/>
                    <a:pt x="1231722" y="23200"/>
                    <a:pt x="1197864" y="27432"/>
                  </a:cubicBezTo>
                  <a:cubicBezTo>
                    <a:pt x="1185394" y="28991"/>
                    <a:pt x="1173653" y="34328"/>
                    <a:pt x="1161288" y="36576"/>
                  </a:cubicBezTo>
                  <a:cubicBezTo>
                    <a:pt x="1140083" y="40431"/>
                    <a:pt x="1118616" y="42672"/>
                    <a:pt x="1097280" y="45720"/>
                  </a:cubicBezTo>
                  <a:cubicBezTo>
                    <a:pt x="1078992" y="57912"/>
                    <a:pt x="1057958" y="66754"/>
                    <a:pt x="1042416" y="82296"/>
                  </a:cubicBezTo>
                  <a:cubicBezTo>
                    <a:pt x="1008168" y="116544"/>
                    <a:pt x="1027252" y="105639"/>
                    <a:pt x="987552" y="118872"/>
                  </a:cubicBezTo>
                  <a:cubicBezTo>
                    <a:pt x="978408" y="128016"/>
                    <a:pt x="970054" y="138025"/>
                    <a:pt x="960120" y="146304"/>
                  </a:cubicBezTo>
                  <a:cubicBezTo>
                    <a:pt x="951677" y="153339"/>
                    <a:pt x="940459" y="156821"/>
                    <a:pt x="932688" y="164592"/>
                  </a:cubicBezTo>
                  <a:cubicBezTo>
                    <a:pt x="921912" y="175368"/>
                    <a:pt x="915174" y="189597"/>
                    <a:pt x="905256" y="201168"/>
                  </a:cubicBezTo>
                  <a:cubicBezTo>
                    <a:pt x="896840" y="210986"/>
                    <a:pt x="885763" y="218392"/>
                    <a:pt x="877824" y="228600"/>
                  </a:cubicBezTo>
                  <a:cubicBezTo>
                    <a:pt x="857141" y="255193"/>
                    <a:pt x="836532" y="288372"/>
                    <a:pt x="822960" y="320040"/>
                  </a:cubicBezTo>
                  <a:cubicBezTo>
                    <a:pt x="819163" y="328899"/>
                    <a:pt x="818127" y="338851"/>
                    <a:pt x="813816" y="347472"/>
                  </a:cubicBezTo>
                  <a:cubicBezTo>
                    <a:pt x="808901" y="357302"/>
                    <a:pt x="800443" y="365074"/>
                    <a:pt x="795528" y="374904"/>
                  </a:cubicBezTo>
                  <a:cubicBezTo>
                    <a:pt x="791217" y="383525"/>
                    <a:pt x="790695" y="393715"/>
                    <a:pt x="786384" y="402336"/>
                  </a:cubicBezTo>
                  <a:cubicBezTo>
                    <a:pt x="781469" y="412166"/>
                    <a:pt x="773011" y="419938"/>
                    <a:pt x="768096" y="429768"/>
                  </a:cubicBezTo>
                  <a:cubicBezTo>
                    <a:pt x="757043" y="451874"/>
                    <a:pt x="758597" y="470338"/>
                    <a:pt x="749808" y="493776"/>
                  </a:cubicBezTo>
                  <a:cubicBezTo>
                    <a:pt x="745022" y="506539"/>
                    <a:pt x="736890" y="517823"/>
                    <a:pt x="731520" y="530352"/>
                  </a:cubicBezTo>
                  <a:cubicBezTo>
                    <a:pt x="727723" y="539211"/>
                    <a:pt x="726173" y="548925"/>
                    <a:pt x="722376" y="557784"/>
                  </a:cubicBezTo>
                  <a:cubicBezTo>
                    <a:pt x="717006" y="570313"/>
                    <a:pt x="709458" y="581831"/>
                    <a:pt x="704088" y="594360"/>
                  </a:cubicBezTo>
                  <a:cubicBezTo>
                    <a:pt x="700291" y="603219"/>
                    <a:pt x="698741" y="612933"/>
                    <a:pt x="694944" y="621792"/>
                  </a:cubicBezTo>
                  <a:cubicBezTo>
                    <a:pt x="668208" y="684176"/>
                    <a:pt x="687066" y="634144"/>
                    <a:pt x="658368" y="685800"/>
                  </a:cubicBezTo>
                  <a:cubicBezTo>
                    <a:pt x="648438" y="703674"/>
                    <a:pt x="640727" y="722714"/>
                    <a:pt x="630936" y="740664"/>
                  </a:cubicBezTo>
                  <a:cubicBezTo>
                    <a:pt x="607814" y="783054"/>
                    <a:pt x="602767" y="782007"/>
                    <a:pt x="585216" y="822960"/>
                  </a:cubicBezTo>
                  <a:cubicBezTo>
                    <a:pt x="581419" y="831819"/>
                    <a:pt x="580383" y="841771"/>
                    <a:pt x="576072" y="850392"/>
                  </a:cubicBezTo>
                  <a:cubicBezTo>
                    <a:pt x="530156" y="942224"/>
                    <a:pt x="587589" y="802183"/>
                    <a:pt x="539496" y="914400"/>
                  </a:cubicBezTo>
                  <a:cubicBezTo>
                    <a:pt x="535699" y="923259"/>
                    <a:pt x="534663" y="933211"/>
                    <a:pt x="530352" y="941832"/>
                  </a:cubicBezTo>
                  <a:cubicBezTo>
                    <a:pt x="525437" y="951662"/>
                    <a:pt x="516527" y="959221"/>
                    <a:pt x="512064" y="969264"/>
                  </a:cubicBezTo>
                  <a:cubicBezTo>
                    <a:pt x="504235" y="986880"/>
                    <a:pt x="499872" y="1005840"/>
                    <a:pt x="493776" y="1024128"/>
                  </a:cubicBezTo>
                  <a:lnTo>
                    <a:pt x="484632" y="1051560"/>
                  </a:lnTo>
                  <a:cubicBezTo>
                    <a:pt x="474316" y="1082509"/>
                    <a:pt x="461420" y="1078523"/>
                    <a:pt x="438912" y="1097280"/>
                  </a:cubicBezTo>
                  <a:cubicBezTo>
                    <a:pt x="349032" y="1172180"/>
                    <a:pt x="465120" y="1080216"/>
                    <a:pt x="393192" y="1152144"/>
                  </a:cubicBezTo>
                  <a:cubicBezTo>
                    <a:pt x="385421" y="1159915"/>
                    <a:pt x="374904" y="1164336"/>
                    <a:pt x="365760" y="1170432"/>
                  </a:cubicBezTo>
                  <a:cubicBezTo>
                    <a:pt x="363505" y="1177196"/>
                    <a:pt x="350145" y="1225296"/>
                    <a:pt x="338328" y="1225296"/>
                  </a:cubicBezTo>
                  <a:cubicBezTo>
                    <a:pt x="327338" y="1225296"/>
                    <a:pt x="324503" y="1207907"/>
                    <a:pt x="320040" y="1197864"/>
                  </a:cubicBezTo>
                  <a:cubicBezTo>
                    <a:pt x="312211" y="1180248"/>
                    <a:pt x="307848" y="1161288"/>
                    <a:pt x="301752" y="1143000"/>
                  </a:cubicBezTo>
                  <a:cubicBezTo>
                    <a:pt x="297663" y="1130732"/>
                    <a:pt x="282259" y="1125776"/>
                    <a:pt x="274320" y="1115568"/>
                  </a:cubicBezTo>
                  <a:cubicBezTo>
                    <a:pt x="260826" y="1098218"/>
                    <a:pt x="249936" y="1078992"/>
                    <a:pt x="237744" y="1060704"/>
                  </a:cubicBezTo>
                  <a:cubicBezTo>
                    <a:pt x="197324" y="1000075"/>
                    <a:pt x="244828" y="1067445"/>
                    <a:pt x="192024" y="1005840"/>
                  </a:cubicBezTo>
                  <a:cubicBezTo>
                    <a:pt x="161752" y="970523"/>
                    <a:pt x="171194" y="970194"/>
                    <a:pt x="137160" y="941832"/>
                  </a:cubicBezTo>
                  <a:cubicBezTo>
                    <a:pt x="106008" y="915872"/>
                    <a:pt x="106094" y="929054"/>
                    <a:pt x="73152" y="896112"/>
                  </a:cubicBezTo>
                  <a:cubicBezTo>
                    <a:pt x="65381" y="888341"/>
                    <a:pt x="62635" y="876451"/>
                    <a:pt x="54864" y="868680"/>
                  </a:cubicBezTo>
                  <a:cubicBezTo>
                    <a:pt x="47093" y="860909"/>
                    <a:pt x="35875" y="857427"/>
                    <a:pt x="27432" y="850392"/>
                  </a:cubicBezTo>
                  <a:cubicBezTo>
                    <a:pt x="17498" y="842113"/>
                    <a:pt x="9144" y="832104"/>
                    <a:pt x="0" y="822960"/>
                  </a:cubicBezTo>
                  <a:lnTo>
                    <a:pt x="54864" y="786384"/>
                  </a:lnTo>
                  <a:cubicBezTo>
                    <a:pt x="65321" y="779413"/>
                    <a:pt x="78910" y="778204"/>
                    <a:pt x="91440" y="777240"/>
                  </a:cubicBezTo>
                  <a:cubicBezTo>
                    <a:pt x="158368" y="772092"/>
                    <a:pt x="225552" y="771144"/>
                    <a:pt x="292608" y="768096"/>
                  </a:cubicBezTo>
                  <a:cubicBezTo>
                    <a:pt x="320040" y="765048"/>
                    <a:pt x="347723" y="763749"/>
                    <a:pt x="374904" y="758952"/>
                  </a:cubicBezTo>
                  <a:cubicBezTo>
                    <a:pt x="399656" y="754584"/>
                    <a:pt x="448056" y="740664"/>
                    <a:pt x="448056" y="740664"/>
                  </a:cubicBezTo>
                  <a:cubicBezTo>
                    <a:pt x="526672" y="688253"/>
                    <a:pt x="427204" y="751090"/>
                    <a:pt x="502920" y="713232"/>
                  </a:cubicBezTo>
                  <a:cubicBezTo>
                    <a:pt x="512750" y="708317"/>
                    <a:pt x="521208" y="701040"/>
                    <a:pt x="530352" y="694944"/>
                  </a:cubicBezTo>
                  <a:cubicBezTo>
                    <a:pt x="533400" y="685800"/>
                    <a:pt x="533475" y="675038"/>
                    <a:pt x="539496" y="667512"/>
                  </a:cubicBezTo>
                  <a:cubicBezTo>
                    <a:pt x="552388" y="651398"/>
                    <a:pt x="576289" y="646104"/>
                    <a:pt x="594360" y="640080"/>
                  </a:cubicBezTo>
                  <a:lnTo>
                    <a:pt x="649224" y="603504"/>
                  </a:lnTo>
                  <a:cubicBezTo>
                    <a:pt x="657244" y="598157"/>
                    <a:pt x="667205" y="596250"/>
                    <a:pt x="676656" y="594360"/>
                  </a:cubicBezTo>
                  <a:cubicBezTo>
                    <a:pt x="697790" y="590133"/>
                    <a:pt x="719405" y="588759"/>
                    <a:pt x="740664" y="585216"/>
                  </a:cubicBezTo>
                  <a:cubicBezTo>
                    <a:pt x="755994" y="582661"/>
                    <a:pt x="771212" y="579443"/>
                    <a:pt x="786384" y="576072"/>
                  </a:cubicBezTo>
                  <a:cubicBezTo>
                    <a:pt x="798652" y="573346"/>
                    <a:pt x="810692" y="569654"/>
                    <a:pt x="822960" y="566928"/>
                  </a:cubicBezTo>
                  <a:cubicBezTo>
                    <a:pt x="838132" y="563557"/>
                    <a:pt x="853686" y="561873"/>
                    <a:pt x="868680" y="557784"/>
                  </a:cubicBezTo>
                  <a:cubicBezTo>
                    <a:pt x="887278" y="552712"/>
                    <a:pt x="905256" y="545592"/>
                    <a:pt x="923544" y="539496"/>
                  </a:cubicBezTo>
                  <a:cubicBezTo>
                    <a:pt x="932688" y="536448"/>
                    <a:pt x="941625" y="532690"/>
                    <a:pt x="950976" y="530352"/>
                  </a:cubicBezTo>
                  <a:cubicBezTo>
                    <a:pt x="996903" y="518870"/>
                    <a:pt x="975630" y="525182"/>
                    <a:pt x="1014984" y="512064"/>
                  </a:cubicBezTo>
                  <a:cubicBezTo>
                    <a:pt x="1033272" y="499872"/>
                    <a:pt x="1050189" y="485318"/>
                    <a:pt x="1069848" y="475488"/>
                  </a:cubicBezTo>
                  <a:cubicBezTo>
                    <a:pt x="1082040" y="469392"/>
                    <a:pt x="1095332" y="465123"/>
                    <a:pt x="1106424" y="457200"/>
                  </a:cubicBezTo>
                  <a:cubicBezTo>
                    <a:pt x="1116947" y="449684"/>
                    <a:pt x="1123333" y="437284"/>
                    <a:pt x="1133856" y="429768"/>
                  </a:cubicBezTo>
                  <a:cubicBezTo>
                    <a:pt x="1196461" y="385050"/>
                    <a:pt x="1146030" y="436387"/>
                    <a:pt x="1197864" y="393192"/>
                  </a:cubicBezTo>
                  <a:cubicBezTo>
                    <a:pt x="1230094" y="366333"/>
                    <a:pt x="1236383" y="349129"/>
                    <a:pt x="1261872" y="310896"/>
                  </a:cubicBezTo>
                  <a:cubicBezTo>
                    <a:pt x="1267219" y="302876"/>
                    <a:pt x="1280160" y="304800"/>
                    <a:pt x="1289304" y="301752"/>
                  </a:cubicBezTo>
                  <a:cubicBezTo>
                    <a:pt x="1298448" y="292608"/>
                    <a:pt x="1310953" y="285886"/>
                    <a:pt x="1316736" y="274320"/>
                  </a:cubicBezTo>
                  <a:cubicBezTo>
                    <a:pt x="1322491" y="262810"/>
                    <a:pt x="1324239" y="216266"/>
                    <a:pt x="1335024" y="201168"/>
                  </a:cubicBezTo>
                  <a:cubicBezTo>
                    <a:pt x="1345046" y="187138"/>
                    <a:pt x="1360829" y="178056"/>
                    <a:pt x="1371600" y="164592"/>
                  </a:cubicBezTo>
                  <a:cubicBezTo>
                    <a:pt x="1384784" y="148112"/>
                    <a:pt x="1413828" y="110230"/>
                    <a:pt x="1417320" y="82296"/>
                  </a:cubicBezTo>
                  <a:cubicBezTo>
                    <a:pt x="1419210" y="67174"/>
                    <a:pt x="1472184" y="18288"/>
                    <a:pt x="1435608" y="9144"/>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Freeform 461"/>
            <p:cNvSpPr/>
            <p:nvPr/>
          </p:nvSpPr>
          <p:spPr>
            <a:xfrm flipH="1">
              <a:off x="5629656" y="1282946"/>
              <a:ext cx="999744" cy="1143000"/>
            </a:xfrm>
            <a:custGeom>
              <a:avLst/>
              <a:gdLst>
                <a:gd name="connsiteX0" fmla="*/ 1435608 w 1472184"/>
                <a:gd name="connsiteY0" fmla="*/ 9144 h 1225296"/>
                <a:gd name="connsiteX1" fmla="*/ 1197864 w 1472184"/>
                <a:gd name="connsiteY1" fmla="*/ 27432 h 1225296"/>
                <a:gd name="connsiteX2" fmla="*/ 1161288 w 1472184"/>
                <a:gd name="connsiteY2" fmla="*/ 36576 h 1225296"/>
                <a:gd name="connsiteX3" fmla="*/ 1097280 w 1472184"/>
                <a:gd name="connsiteY3" fmla="*/ 45720 h 1225296"/>
                <a:gd name="connsiteX4" fmla="*/ 1042416 w 1472184"/>
                <a:gd name="connsiteY4" fmla="*/ 82296 h 1225296"/>
                <a:gd name="connsiteX5" fmla="*/ 987552 w 1472184"/>
                <a:gd name="connsiteY5" fmla="*/ 118872 h 1225296"/>
                <a:gd name="connsiteX6" fmla="*/ 960120 w 1472184"/>
                <a:gd name="connsiteY6" fmla="*/ 146304 h 1225296"/>
                <a:gd name="connsiteX7" fmla="*/ 932688 w 1472184"/>
                <a:gd name="connsiteY7" fmla="*/ 164592 h 1225296"/>
                <a:gd name="connsiteX8" fmla="*/ 905256 w 1472184"/>
                <a:gd name="connsiteY8" fmla="*/ 201168 h 1225296"/>
                <a:gd name="connsiteX9" fmla="*/ 877824 w 1472184"/>
                <a:gd name="connsiteY9" fmla="*/ 228600 h 1225296"/>
                <a:gd name="connsiteX10" fmla="*/ 822960 w 1472184"/>
                <a:gd name="connsiteY10" fmla="*/ 320040 h 1225296"/>
                <a:gd name="connsiteX11" fmla="*/ 813816 w 1472184"/>
                <a:gd name="connsiteY11" fmla="*/ 347472 h 1225296"/>
                <a:gd name="connsiteX12" fmla="*/ 795528 w 1472184"/>
                <a:gd name="connsiteY12" fmla="*/ 374904 h 1225296"/>
                <a:gd name="connsiteX13" fmla="*/ 786384 w 1472184"/>
                <a:gd name="connsiteY13" fmla="*/ 402336 h 1225296"/>
                <a:gd name="connsiteX14" fmla="*/ 768096 w 1472184"/>
                <a:gd name="connsiteY14" fmla="*/ 429768 h 1225296"/>
                <a:gd name="connsiteX15" fmla="*/ 749808 w 1472184"/>
                <a:gd name="connsiteY15" fmla="*/ 493776 h 1225296"/>
                <a:gd name="connsiteX16" fmla="*/ 731520 w 1472184"/>
                <a:gd name="connsiteY16" fmla="*/ 530352 h 1225296"/>
                <a:gd name="connsiteX17" fmla="*/ 722376 w 1472184"/>
                <a:gd name="connsiteY17" fmla="*/ 557784 h 1225296"/>
                <a:gd name="connsiteX18" fmla="*/ 704088 w 1472184"/>
                <a:gd name="connsiteY18" fmla="*/ 594360 h 1225296"/>
                <a:gd name="connsiteX19" fmla="*/ 694944 w 1472184"/>
                <a:gd name="connsiteY19" fmla="*/ 621792 h 1225296"/>
                <a:gd name="connsiteX20" fmla="*/ 658368 w 1472184"/>
                <a:gd name="connsiteY20" fmla="*/ 685800 h 1225296"/>
                <a:gd name="connsiteX21" fmla="*/ 630936 w 1472184"/>
                <a:gd name="connsiteY21" fmla="*/ 740664 h 1225296"/>
                <a:gd name="connsiteX22" fmla="*/ 585216 w 1472184"/>
                <a:gd name="connsiteY22" fmla="*/ 822960 h 1225296"/>
                <a:gd name="connsiteX23" fmla="*/ 576072 w 1472184"/>
                <a:gd name="connsiteY23" fmla="*/ 850392 h 1225296"/>
                <a:gd name="connsiteX24" fmla="*/ 539496 w 1472184"/>
                <a:gd name="connsiteY24" fmla="*/ 914400 h 1225296"/>
                <a:gd name="connsiteX25" fmla="*/ 530352 w 1472184"/>
                <a:gd name="connsiteY25" fmla="*/ 941832 h 1225296"/>
                <a:gd name="connsiteX26" fmla="*/ 512064 w 1472184"/>
                <a:gd name="connsiteY26" fmla="*/ 969264 h 1225296"/>
                <a:gd name="connsiteX27" fmla="*/ 493776 w 1472184"/>
                <a:gd name="connsiteY27" fmla="*/ 1024128 h 1225296"/>
                <a:gd name="connsiteX28" fmla="*/ 484632 w 1472184"/>
                <a:gd name="connsiteY28" fmla="*/ 1051560 h 1225296"/>
                <a:gd name="connsiteX29" fmla="*/ 438912 w 1472184"/>
                <a:gd name="connsiteY29" fmla="*/ 1097280 h 1225296"/>
                <a:gd name="connsiteX30" fmla="*/ 393192 w 1472184"/>
                <a:gd name="connsiteY30" fmla="*/ 1152144 h 1225296"/>
                <a:gd name="connsiteX31" fmla="*/ 365760 w 1472184"/>
                <a:gd name="connsiteY31" fmla="*/ 1170432 h 1225296"/>
                <a:gd name="connsiteX32" fmla="*/ 338328 w 1472184"/>
                <a:gd name="connsiteY32" fmla="*/ 1225296 h 1225296"/>
                <a:gd name="connsiteX33" fmla="*/ 320040 w 1472184"/>
                <a:gd name="connsiteY33" fmla="*/ 1197864 h 1225296"/>
                <a:gd name="connsiteX34" fmla="*/ 301752 w 1472184"/>
                <a:gd name="connsiteY34" fmla="*/ 1143000 h 1225296"/>
                <a:gd name="connsiteX35" fmla="*/ 274320 w 1472184"/>
                <a:gd name="connsiteY35" fmla="*/ 1115568 h 1225296"/>
                <a:gd name="connsiteX36" fmla="*/ 237744 w 1472184"/>
                <a:gd name="connsiteY36" fmla="*/ 1060704 h 1225296"/>
                <a:gd name="connsiteX37" fmla="*/ 192024 w 1472184"/>
                <a:gd name="connsiteY37" fmla="*/ 1005840 h 1225296"/>
                <a:gd name="connsiteX38" fmla="*/ 137160 w 1472184"/>
                <a:gd name="connsiteY38" fmla="*/ 941832 h 1225296"/>
                <a:gd name="connsiteX39" fmla="*/ 73152 w 1472184"/>
                <a:gd name="connsiteY39" fmla="*/ 896112 h 1225296"/>
                <a:gd name="connsiteX40" fmla="*/ 54864 w 1472184"/>
                <a:gd name="connsiteY40" fmla="*/ 868680 h 1225296"/>
                <a:gd name="connsiteX41" fmla="*/ 27432 w 1472184"/>
                <a:gd name="connsiteY41" fmla="*/ 850392 h 1225296"/>
                <a:gd name="connsiteX42" fmla="*/ 0 w 1472184"/>
                <a:gd name="connsiteY42" fmla="*/ 822960 h 1225296"/>
                <a:gd name="connsiteX43" fmla="*/ 54864 w 1472184"/>
                <a:gd name="connsiteY43" fmla="*/ 786384 h 1225296"/>
                <a:gd name="connsiteX44" fmla="*/ 91440 w 1472184"/>
                <a:gd name="connsiteY44" fmla="*/ 777240 h 1225296"/>
                <a:gd name="connsiteX45" fmla="*/ 292608 w 1472184"/>
                <a:gd name="connsiteY45" fmla="*/ 768096 h 1225296"/>
                <a:gd name="connsiteX46" fmla="*/ 374904 w 1472184"/>
                <a:gd name="connsiteY46" fmla="*/ 758952 h 1225296"/>
                <a:gd name="connsiteX47" fmla="*/ 448056 w 1472184"/>
                <a:gd name="connsiteY47" fmla="*/ 740664 h 1225296"/>
                <a:gd name="connsiteX48" fmla="*/ 502920 w 1472184"/>
                <a:gd name="connsiteY48" fmla="*/ 713232 h 1225296"/>
                <a:gd name="connsiteX49" fmla="*/ 530352 w 1472184"/>
                <a:gd name="connsiteY49" fmla="*/ 694944 h 1225296"/>
                <a:gd name="connsiteX50" fmla="*/ 539496 w 1472184"/>
                <a:gd name="connsiteY50" fmla="*/ 667512 h 1225296"/>
                <a:gd name="connsiteX51" fmla="*/ 594360 w 1472184"/>
                <a:gd name="connsiteY51" fmla="*/ 640080 h 1225296"/>
                <a:gd name="connsiteX52" fmla="*/ 649224 w 1472184"/>
                <a:gd name="connsiteY52" fmla="*/ 603504 h 1225296"/>
                <a:gd name="connsiteX53" fmla="*/ 676656 w 1472184"/>
                <a:gd name="connsiteY53" fmla="*/ 594360 h 1225296"/>
                <a:gd name="connsiteX54" fmla="*/ 740664 w 1472184"/>
                <a:gd name="connsiteY54" fmla="*/ 585216 h 1225296"/>
                <a:gd name="connsiteX55" fmla="*/ 786384 w 1472184"/>
                <a:gd name="connsiteY55" fmla="*/ 576072 h 1225296"/>
                <a:gd name="connsiteX56" fmla="*/ 822960 w 1472184"/>
                <a:gd name="connsiteY56" fmla="*/ 566928 h 1225296"/>
                <a:gd name="connsiteX57" fmla="*/ 868680 w 1472184"/>
                <a:gd name="connsiteY57" fmla="*/ 557784 h 1225296"/>
                <a:gd name="connsiteX58" fmla="*/ 923544 w 1472184"/>
                <a:gd name="connsiteY58" fmla="*/ 539496 h 1225296"/>
                <a:gd name="connsiteX59" fmla="*/ 950976 w 1472184"/>
                <a:gd name="connsiteY59" fmla="*/ 530352 h 1225296"/>
                <a:gd name="connsiteX60" fmla="*/ 1014984 w 1472184"/>
                <a:gd name="connsiteY60" fmla="*/ 512064 h 1225296"/>
                <a:gd name="connsiteX61" fmla="*/ 1069848 w 1472184"/>
                <a:gd name="connsiteY61" fmla="*/ 475488 h 1225296"/>
                <a:gd name="connsiteX62" fmla="*/ 1106424 w 1472184"/>
                <a:gd name="connsiteY62" fmla="*/ 457200 h 1225296"/>
                <a:gd name="connsiteX63" fmla="*/ 1133856 w 1472184"/>
                <a:gd name="connsiteY63" fmla="*/ 429768 h 1225296"/>
                <a:gd name="connsiteX64" fmla="*/ 1197864 w 1472184"/>
                <a:gd name="connsiteY64" fmla="*/ 393192 h 1225296"/>
                <a:gd name="connsiteX65" fmla="*/ 1261872 w 1472184"/>
                <a:gd name="connsiteY65" fmla="*/ 310896 h 1225296"/>
                <a:gd name="connsiteX66" fmla="*/ 1289304 w 1472184"/>
                <a:gd name="connsiteY66" fmla="*/ 301752 h 1225296"/>
                <a:gd name="connsiteX67" fmla="*/ 1316736 w 1472184"/>
                <a:gd name="connsiteY67" fmla="*/ 274320 h 1225296"/>
                <a:gd name="connsiteX68" fmla="*/ 1335024 w 1472184"/>
                <a:gd name="connsiteY68" fmla="*/ 201168 h 1225296"/>
                <a:gd name="connsiteX69" fmla="*/ 1371600 w 1472184"/>
                <a:gd name="connsiteY69" fmla="*/ 164592 h 1225296"/>
                <a:gd name="connsiteX70" fmla="*/ 1417320 w 1472184"/>
                <a:gd name="connsiteY70" fmla="*/ 82296 h 1225296"/>
                <a:gd name="connsiteX71" fmla="*/ 1435608 w 1472184"/>
                <a:gd name="connsiteY71" fmla="*/ 9144 h 122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472184" h="1225296">
                  <a:moveTo>
                    <a:pt x="1435608" y="9144"/>
                  </a:moveTo>
                  <a:cubicBezTo>
                    <a:pt x="1399032" y="0"/>
                    <a:pt x="1231722" y="23200"/>
                    <a:pt x="1197864" y="27432"/>
                  </a:cubicBezTo>
                  <a:cubicBezTo>
                    <a:pt x="1185394" y="28991"/>
                    <a:pt x="1173653" y="34328"/>
                    <a:pt x="1161288" y="36576"/>
                  </a:cubicBezTo>
                  <a:cubicBezTo>
                    <a:pt x="1140083" y="40431"/>
                    <a:pt x="1118616" y="42672"/>
                    <a:pt x="1097280" y="45720"/>
                  </a:cubicBezTo>
                  <a:cubicBezTo>
                    <a:pt x="1078992" y="57912"/>
                    <a:pt x="1057958" y="66754"/>
                    <a:pt x="1042416" y="82296"/>
                  </a:cubicBezTo>
                  <a:cubicBezTo>
                    <a:pt x="1008168" y="116544"/>
                    <a:pt x="1027252" y="105639"/>
                    <a:pt x="987552" y="118872"/>
                  </a:cubicBezTo>
                  <a:cubicBezTo>
                    <a:pt x="978408" y="128016"/>
                    <a:pt x="970054" y="138025"/>
                    <a:pt x="960120" y="146304"/>
                  </a:cubicBezTo>
                  <a:cubicBezTo>
                    <a:pt x="951677" y="153339"/>
                    <a:pt x="940459" y="156821"/>
                    <a:pt x="932688" y="164592"/>
                  </a:cubicBezTo>
                  <a:cubicBezTo>
                    <a:pt x="921912" y="175368"/>
                    <a:pt x="915174" y="189597"/>
                    <a:pt x="905256" y="201168"/>
                  </a:cubicBezTo>
                  <a:cubicBezTo>
                    <a:pt x="896840" y="210986"/>
                    <a:pt x="885763" y="218392"/>
                    <a:pt x="877824" y="228600"/>
                  </a:cubicBezTo>
                  <a:cubicBezTo>
                    <a:pt x="857141" y="255193"/>
                    <a:pt x="836532" y="288372"/>
                    <a:pt x="822960" y="320040"/>
                  </a:cubicBezTo>
                  <a:cubicBezTo>
                    <a:pt x="819163" y="328899"/>
                    <a:pt x="818127" y="338851"/>
                    <a:pt x="813816" y="347472"/>
                  </a:cubicBezTo>
                  <a:cubicBezTo>
                    <a:pt x="808901" y="357302"/>
                    <a:pt x="800443" y="365074"/>
                    <a:pt x="795528" y="374904"/>
                  </a:cubicBezTo>
                  <a:cubicBezTo>
                    <a:pt x="791217" y="383525"/>
                    <a:pt x="790695" y="393715"/>
                    <a:pt x="786384" y="402336"/>
                  </a:cubicBezTo>
                  <a:cubicBezTo>
                    <a:pt x="781469" y="412166"/>
                    <a:pt x="773011" y="419938"/>
                    <a:pt x="768096" y="429768"/>
                  </a:cubicBezTo>
                  <a:cubicBezTo>
                    <a:pt x="757043" y="451874"/>
                    <a:pt x="758597" y="470338"/>
                    <a:pt x="749808" y="493776"/>
                  </a:cubicBezTo>
                  <a:cubicBezTo>
                    <a:pt x="745022" y="506539"/>
                    <a:pt x="736890" y="517823"/>
                    <a:pt x="731520" y="530352"/>
                  </a:cubicBezTo>
                  <a:cubicBezTo>
                    <a:pt x="727723" y="539211"/>
                    <a:pt x="726173" y="548925"/>
                    <a:pt x="722376" y="557784"/>
                  </a:cubicBezTo>
                  <a:cubicBezTo>
                    <a:pt x="717006" y="570313"/>
                    <a:pt x="709458" y="581831"/>
                    <a:pt x="704088" y="594360"/>
                  </a:cubicBezTo>
                  <a:cubicBezTo>
                    <a:pt x="700291" y="603219"/>
                    <a:pt x="698741" y="612933"/>
                    <a:pt x="694944" y="621792"/>
                  </a:cubicBezTo>
                  <a:cubicBezTo>
                    <a:pt x="668208" y="684176"/>
                    <a:pt x="687066" y="634144"/>
                    <a:pt x="658368" y="685800"/>
                  </a:cubicBezTo>
                  <a:cubicBezTo>
                    <a:pt x="648438" y="703674"/>
                    <a:pt x="640727" y="722714"/>
                    <a:pt x="630936" y="740664"/>
                  </a:cubicBezTo>
                  <a:cubicBezTo>
                    <a:pt x="607814" y="783054"/>
                    <a:pt x="602767" y="782007"/>
                    <a:pt x="585216" y="822960"/>
                  </a:cubicBezTo>
                  <a:cubicBezTo>
                    <a:pt x="581419" y="831819"/>
                    <a:pt x="580383" y="841771"/>
                    <a:pt x="576072" y="850392"/>
                  </a:cubicBezTo>
                  <a:cubicBezTo>
                    <a:pt x="530156" y="942224"/>
                    <a:pt x="587589" y="802183"/>
                    <a:pt x="539496" y="914400"/>
                  </a:cubicBezTo>
                  <a:cubicBezTo>
                    <a:pt x="535699" y="923259"/>
                    <a:pt x="534663" y="933211"/>
                    <a:pt x="530352" y="941832"/>
                  </a:cubicBezTo>
                  <a:cubicBezTo>
                    <a:pt x="525437" y="951662"/>
                    <a:pt x="516527" y="959221"/>
                    <a:pt x="512064" y="969264"/>
                  </a:cubicBezTo>
                  <a:cubicBezTo>
                    <a:pt x="504235" y="986880"/>
                    <a:pt x="499872" y="1005840"/>
                    <a:pt x="493776" y="1024128"/>
                  </a:cubicBezTo>
                  <a:lnTo>
                    <a:pt x="484632" y="1051560"/>
                  </a:lnTo>
                  <a:cubicBezTo>
                    <a:pt x="474316" y="1082509"/>
                    <a:pt x="461420" y="1078523"/>
                    <a:pt x="438912" y="1097280"/>
                  </a:cubicBezTo>
                  <a:cubicBezTo>
                    <a:pt x="349032" y="1172180"/>
                    <a:pt x="465120" y="1080216"/>
                    <a:pt x="393192" y="1152144"/>
                  </a:cubicBezTo>
                  <a:cubicBezTo>
                    <a:pt x="385421" y="1159915"/>
                    <a:pt x="374904" y="1164336"/>
                    <a:pt x="365760" y="1170432"/>
                  </a:cubicBezTo>
                  <a:cubicBezTo>
                    <a:pt x="363505" y="1177196"/>
                    <a:pt x="350145" y="1225296"/>
                    <a:pt x="338328" y="1225296"/>
                  </a:cubicBezTo>
                  <a:cubicBezTo>
                    <a:pt x="327338" y="1225296"/>
                    <a:pt x="324503" y="1207907"/>
                    <a:pt x="320040" y="1197864"/>
                  </a:cubicBezTo>
                  <a:cubicBezTo>
                    <a:pt x="312211" y="1180248"/>
                    <a:pt x="307848" y="1161288"/>
                    <a:pt x="301752" y="1143000"/>
                  </a:cubicBezTo>
                  <a:cubicBezTo>
                    <a:pt x="297663" y="1130732"/>
                    <a:pt x="282259" y="1125776"/>
                    <a:pt x="274320" y="1115568"/>
                  </a:cubicBezTo>
                  <a:cubicBezTo>
                    <a:pt x="260826" y="1098218"/>
                    <a:pt x="249936" y="1078992"/>
                    <a:pt x="237744" y="1060704"/>
                  </a:cubicBezTo>
                  <a:cubicBezTo>
                    <a:pt x="197324" y="1000075"/>
                    <a:pt x="244828" y="1067445"/>
                    <a:pt x="192024" y="1005840"/>
                  </a:cubicBezTo>
                  <a:cubicBezTo>
                    <a:pt x="161752" y="970523"/>
                    <a:pt x="171194" y="970194"/>
                    <a:pt x="137160" y="941832"/>
                  </a:cubicBezTo>
                  <a:cubicBezTo>
                    <a:pt x="106008" y="915872"/>
                    <a:pt x="106094" y="929054"/>
                    <a:pt x="73152" y="896112"/>
                  </a:cubicBezTo>
                  <a:cubicBezTo>
                    <a:pt x="65381" y="888341"/>
                    <a:pt x="62635" y="876451"/>
                    <a:pt x="54864" y="868680"/>
                  </a:cubicBezTo>
                  <a:cubicBezTo>
                    <a:pt x="47093" y="860909"/>
                    <a:pt x="35875" y="857427"/>
                    <a:pt x="27432" y="850392"/>
                  </a:cubicBezTo>
                  <a:cubicBezTo>
                    <a:pt x="17498" y="842113"/>
                    <a:pt x="9144" y="832104"/>
                    <a:pt x="0" y="822960"/>
                  </a:cubicBezTo>
                  <a:lnTo>
                    <a:pt x="54864" y="786384"/>
                  </a:lnTo>
                  <a:cubicBezTo>
                    <a:pt x="65321" y="779413"/>
                    <a:pt x="78910" y="778204"/>
                    <a:pt x="91440" y="777240"/>
                  </a:cubicBezTo>
                  <a:cubicBezTo>
                    <a:pt x="158368" y="772092"/>
                    <a:pt x="225552" y="771144"/>
                    <a:pt x="292608" y="768096"/>
                  </a:cubicBezTo>
                  <a:cubicBezTo>
                    <a:pt x="320040" y="765048"/>
                    <a:pt x="347723" y="763749"/>
                    <a:pt x="374904" y="758952"/>
                  </a:cubicBezTo>
                  <a:cubicBezTo>
                    <a:pt x="399656" y="754584"/>
                    <a:pt x="448056" y="740664"/>
                    <a:pt x="448056" y="740664"/>
                  </a:cubicBezTo>
                  <a:cubicBezTo>
                    <a:pt x="526672" y="688253"/>
                    <a:pt x="427204" y="751090"/>
                    <a:pt x="502920" y="713232"/>
                  </a:cubicBezTo>
                  <a:cubicBezTo>
                    <a:pt x="512750" y="708317"/>
                    <a:pt x="521208" y="701040"/>
                    <a:pt x="530352" y="694944"/>
                  </a:cubicBezTo>
                  <a:cubicBezTo>
                    <a:pt x="533400" y="685800"/>
                    <a:pt x="533475" y="675038"/>
                    <a:pt x="539496" y="667512"/>
                  </a:cubicBezTo>
                  <a:cubicBezTo>
                    <a:pt x="552388" y="651398"/>
                    <a:pt x="576289" y="646104"/>
                    <a:pt x="594360" y="640080"/>
                  </a:cubicBezTo>
                  <a:lnTo>
                    <a:pt x="649224" y="603504"/>
                  </a:lnTo>
                  <a:cubicBezTo>
                    <a:pt x="657244" y="598157"/>
                    <a:pt x="667205" y="596250"/>
                    <a:pt x="676656" y="594360"/>
                  </a:cubicBezTo>
                  <a:cubicBezTo>
                    <a:pt x="697790" y="590133"/>
                    <a:pt x="719405" y="588759"/>
                    <a:pt x="740664" y="585216"/>
                  </a:cubicBezTo>
                  <a:cubicBezTo>
                    <a:pt x="755994" y="582661"/>
                    <a:pt x="771212" y="579443"/>
                    <a:pt x="786384" y="576072"/>
                  </a:cubicBezTo>
                  <a:cubicBezTo>
                    <a:pt x="798652" y="573346"/>
                    <a:pt x="810692" y="569654"/>
                    <a:pt x="822960" y="566928"/>
                  </a:cubicBezTo>
                  <a:cubicBezTo>
                    <a:pt x="838132" y="563557"/>
                    <a:pt x="853686" y="561873"/>
                    <a:pt x="868680" y="557784"/>
                  </a:cubicBezTo>
                  <a:cubicBezTo>
                    <a:pt x="887278" y="552712"/>
                    <a:pt x="905256" y="545592"/>
                    <a:pt x="923544" y="539496"/>
                  </a:cubicBezTo>
                  <a:cubicBezTo>
                    <a:pt x="932688" y="536448"/>
                    <a:pt x="941625" y="532690"/>
                    <a:pt x="950976" y="530352"/>
                  </a:cubicBezTo>
                  <a:cubicBezTo>
                    <a:pt x="996903" y="518870"/>
                    <a:pt x="975630" y="525182"/>
                    <a:pt x="1014984" y="512064"/>
                  </a:cubicBezTo>
                  <a:cubicBezTo>
                    <a:pt x="1033272" y="499872"/>
                    <a:pt x="1050189" y="485318"/>
                    <a:pt x="1069848" y="475488"/>
                  </a:cubicBezTo>
                  <a:cubicBezTo>
                    <a:pt x="1082040" y="469392"/>
                    <a:pt x="1095332" y="465123"/>
                    <a:pt x="1106424" y="457200"/>
                  </a:cubicBezTo>
                  <a:cubicBezTo>
                    <a:pt x="1116947" y="449684"/>
                    <a:pt x="1123333" y="437284"/>
                    <a:pt x="1133856" y="429768"/>
                  </a:cubicBezTo>
                  <a:cubicBezTo>
                    <a:pt x="1196461" y="385050"/>
                    <a:pt x="1146030" y="436387"/>
                    <a:pt x="1197864" y="393192"/>
                  </a:cubicBezTo>
                  <a:cubicBezTo>
                    <a:pt x="1230094" y="366333"/>
                    <a:pt x="1236383" y="349129"/>
                    <a:pt x="1261872" y="310896"/>
                  </a:cubicBezTo>
                  <a:cubicBezTo>
                    <a:pt x="1267219" y="302876"/>
                    <a:pt x="1280160" y="304800"/>
                    <a:pt x="1289304" y="301752"/>
                  </a:cubicBezTo>
                  <a:cubicBezTo>
                    <a:pt x="1298448" y="292608"/>
                    <a:pt x="1310953" y="285886"/>
                    <a:pt x="1316736" y="274320"/>
                  </a:cubicBezTo>
                  <a:cubicBezTo>
                    <a:pt x="1322491" y="262810"/>
                    <a:pt x="1324239" y="216266"/>
                    <a:pt x="1335024" y="201168"/>
                  </a:cubicBezTo>
                  <a:cubicBezTo>
                    <a:pt x="1345046" y="187138"/>
                    <a:pt x="1360829" y="178056"/>
                    <a:pt x="1371600" y="164592"/>
                  </a:cubicBezTo>
                  <a:cubicBezTo>
                    <a:pt x="1384784" y="148112"/>
                    <a:pt x="1413828" y="110230"/>
                    <a:pt x="1417320" y="82296"/>
                  </a:cubicBezTo>
                  <a:cubicBezTo>
                    <a:pt x="1419210" y="67174"/>
                    <a:pt x="1472184" y="18288"/>
                    <a:pt x="1435608" y="9144"/>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Freeform 462"/>
            <p:cNvSpPr/>
            <p:nvPr/>
          </p:nvSpPr>
          <p:spPr>
            <a:xfrm>
              <a:off x="5334000" y="3416546"/>
              <a:ext cx="341619"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4" name="Freeform 463"/>
            <p:cNvSpPr/>
            <p:nvPr/>
          </p:nvSpPr>
          <p:spPr>
            <a:xfrm flipH="1">
              <a:off x="5791200" y="3416546"/>
              <a:ext cx="344181"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5" name="Smiley Face 464"/>
            <p:cNvSpPr/>
            <p:nvPr/>
          </p:nvSpPr>
          <p:spPr>
            <a:xfrm>
              <a:off x="6858000" y="1371600"/>
              <a:ext cx="685800" cy="685800"/>
            </a:xfrm>
            <a:prstGeom prst="smileyFac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Freeform 465"/>
            <p:cNvSpPr/>
            <p:nvPr/>
          </p:nvSpPr>
          <p:spPr>
            <a:xfrm>
              <a:off x="6894819" y="3429000"/>
              <a:ext cx="341619"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7" name="Freeform 466"/>
            <p:cNvSpPr/>
            <p:nvPr/>
          </p:nvSpPr>
          <p:spPr>
            <a:xfrm flipH="1">
              <a:off x="7467600" y="3429000"/>
              <a:ext cx="344181"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8" name="Freeform 467"/>
            <p:cNvSpPr/>
            <p:nvPr/>
          </p:nvSpPr>
          <p:spPr>
            <a:xfrm>
              <a:off x="6934200" y="2971800"/>
              <a:ext cx="664464" cy="505968"/>
            </a:xfrm>
            <a:custGeom>
              <a:avLst/>
              <a:gdLst>
                <a:gd name="connsiteX0" fmla="*/ 82296 w 636332"/>
                <a:gd name="connsiteY0" fmla="*/ 0 h 356869"/>
                <a:gd name="connsiteX1" fmla="*/ 64008 w 636332"/>
                <a:gd name="connsiteY1" fmla="*/ 137160 h 356869"/>
                <a:gd name="connsiteX2" fmla="*/ 45720 w 636332"/>
                <a:gd name="connsiteY2" fmla="*/ 192024 h 356869"/>
                <a:gd name="connsiteX3" fmla="*/ 9144 w 636332"/>
                <a:gd name="connsiteY3" fmla="*/ 283464 h 356869"/>
                <a:gd name="connsiteX4" fmla="*/ 0 w 636332"/>
                <a:gd name="connsiteY4" fmla="*/ 310896 h 356869"/>
                <a:gd name="connsiteX5" fmla="*/ 9144 w 636332"/>
                <a:gd name="connsiteY5" fmla="*/ 338328 h 356869"/>
                <a:gd name="connsiteX6" fmla="*/ 36576 w 636332"/>
                <a:gd name="connsiteY6" fmla="*/ 347472 h 356869"/>
                <a:gd name="connsiteX7" fmla="*/ 329184 w 636332"/>
                <a:gd name="connsiteY7" fmla="*/ 338328 h 356869"/>
                <a:gd name="connsiteX8" fmla="*/ 338328 w 636332"/>
                <a:gd name="connsiteY8" fmla="*/ 128016 h 356869"/>
                <a:gd name="connsiteX9" fmla="*/ 347472 w 636332"/>
                <a:gd name="connsiteY9" fmla="*/ 155448 h 356869"/>
                <a:gd name="connsiteX10" fmla="*/ 356616 w 636332"/>
                <a:gd name="connsiteY10" fmla="*/ 329184 h 356869"/>
                <a:gd name="connsiteX11" fmla="*/ 603504 w 636332"/>
                <a:gd name="connsiteY11" fmla="*/ 320040 h 356869"/>
                <a:gd name="connsiteX12" fmla="*/ 594360 w 636332"/>
                <a:gd name="connsiteY12" fmla="*/ 210312 h 356869"/>
                <a:gd name="connsiteX13" fmla="*/ 576072 w 636332"/>
                <a:gd name="connsiteY13" fmla="*/ 82296 h 356869"/>
                <a:gd name="connsiteX14" fmla="*/ 566928 w 636332"/>
                <a:gd name="connsiteY14" fmla="*/ 0 h 35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332" h="356869">
                  <a:moveTo>
                    <a:pt x="82296" y="0"/>
                  </a:moveTo>
                  <a:cubicBezTo>
                    <a:pt x="76046" y="68746"/>
                    <a:pt x="79812" y="84480"/>
                    <a:pt x="64008" y="137160"/>
                  </a:cubicBezTo>
                  <a:cubicBezTo>
                    <a:pt x="58469" y="155624"/>
                    <a:pt x="54341" y="174782"/>
                    <a:pt x="45720" y="192024"/>
                  </a:cubicBezTo>
                  <a:cubicBezTo>
                    <a:pt x="18811" y="245842"/>
                    <a:pt x="31743" y="215668"/>
                    <a:pt x="9144" y="283464"/>
                  </a:cubicBezTo>
                  <a:lnTo>
                    <a:pt x="0" y="310896"/>
                  </a:lnTo>
                  <a:cubicBezTo>
                    <a:pt x="3048" y="320040"/>
                    <a:pt x="2328" y="331512"/>
                    <a:pt x="9144" y="338328"/>
                  </a:cubicBezTo>
                  <a:cubicBezTo>
                    <a:pt x="15960" y="345144"/>
                    <a:pt x="26937" y="347472"/>
                    <a:pt x="36576" y="347472"/>
                  </a:cubicBezTo>
                  <a:cubicBezTo>
                    <a:pt x="134160" y="347472"/>
                    <a:pt x="231648" y="341376"/>
                    <a:pt x="329184" y="338328"/>
                  </a:cubicBezTo>
                  <a:cubicBezTo>
                    <a:pt x="332232" y="268224"/>
                    <a:pt x="331346" y="197838"/>
                    <a:pt x="338328" y="128016"/>
                  </a:cubicBezTo>
                  <a:cubicBezTo>
                    <a:pt x="339287" y="118425"/>
                    <a:pt x="346599" y="145849"/>
                    <a:pt x="347472" y="155448"/>
                  </a:cubicBezTo>
                  <a:cubicBezTo>
                    <a:pt x="352722" y="213202"/>
                    <a:pt x="353568" y="271272"/>
                    <a:pt x="356616" y="329184"/>
                  </a:cubicBezTo>
                  <a:cubicBezTo>
                    <a:pt x="438912" y="326136"/>
                    <a:pt x="529846" y="356869"/>
                    <a:pt x="603504" y="320040"/>
                  </a:cubicBezTo>
                  <a:cubicBezTo>
                    <a:pt x="636332" y="303626"/>
                    <a:pt x="598012" y="246833"/>
                    <a:pt x="594360" y="210312"/>
                  </a:cubicBezTo>
                  <a:cubicBezTo>
                    <a:pt x="584721" y="113919"/>
                    <a:pt x="587895" y="165054"/>
                    <a:pt x="576072" y="82296"/>
                  </a:cubicBezTo>
                  <a:cubicBezTo>
                    <a:pt x="566550" y="15642"/>
                    <a:pt x="566928" y="32537"/>
                    <a:pt x="566928" y="0"/>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9" name="Freeform 468"/>
            <p:cNvSpPr/>
            <p:nvPr/>
          </p:nvSpPr>
          <p:spPr>
            <a:xfrm>
              <a:off x="6858000" y="2133600"/>
              <a:ext cx="762000" cy="838200"/>
            </a:xfrm>
            <a:custGeom>
              <a:avLst/>
              <a:gdLst>
                <a:gd name="connsiteX0" fmla="*/ 473288 w 942140"/>
                <a:gd name="connsiteY0" fmla="*/ 18288 h 1069848"/>
                <a:gd name="connsiteX1" fmla="*/ 281264 w 942140"/>
                <a:gd name="connsiteY1" fmla="*/ 27432 h 1069848"/>
                <a:gd name="connsiteX2" fmla="*/ 244688 w 942140"/>
                <a:gd name="connsiteY2" fmla="*/ 36576 h 1069848"/>
                <a:gd name="connsiteX3" fmla="*/ 189824 w 942140"/>
                <a:gd name="connsiteY3" fmla="*/ 64008 h 1069848"/>
                <a:gd name="connsiteX4" fmla="*/ 153248 w 942140"/>
                <a:gd name="connsiteY4" fmla="*/ 109728 h 1069848"/>
                <a:gd name="connsiteX5" fmla="*/ 134960 w 942140"/>
                <a:gd name="connsiteY5" fmla="*/ 137160 h 1069848"/>
                <a:gd name="connsiteX6" fmla="*/ 107528 w 942140"/>
                <a:gd name="connsiteY6" fmla="*/ 246888 h 1069848"/>
                <a:gd name="connsiteX7" fmla="*/ 153248 w 942140"/>
                <a:gd name="connsiteY7" fmla="*/ 932688 h 1069848"/>
                <a:gd name="connsiteX8" fmla="*/ 171536 w 942140"/>
                <a:gd name="connsiteY8" fmla="*/ 987552 h 1069848"/>
                <a:gd name="connsiteX9" fmla="*/ 189824 w 942140"/>
                <a:gd name="connsiteY9" fmla="*/ 1042416 h 1069848"/>
                <a:gd name="connsiteX10" fmla="*/ 244688 w 942140"/>
                <a:gd name="connsiteY10" fmla="*/ 1069848 h 1069848"/>
                <a:gd name="connsiteX11" fmla="*/ 820760 w 942140"/>
                <a:gd name="connsiteY11" fmla="*/ 1060704 h 1069848"/>
                <a:gd name="connsiteX12" fmla="*/ 857336 w 942140"/>
                <a:gd name="connsiteY12" fmla="*/ 1014984 h 1069848"/>
                <a:gd name="connsiteX13" fmla="*/ 893912 w 942140"/>
                <a:gd name="connsiteY13" fmla="*/ 960120 h 1069848"/>
                <a:gd name="connsiteX14" fmla="*/ 903056 w 942140"/>
                <a:gd name="connsiteY14" fmla="*/ 932688 h 1069848"/>
                <a:gd name="connsiteX15" fmla="*/ 921344 w 942140"/>
                <a:gd name="connsiteY15" fmla="*/ 905256 h 1069848"/>
                <a:gd name="connsiteX16" fmla="*/ 939632 w 942140"/>
                <a:gd name="connsiteY16" fmla="*/ 850392 h 1069848"/>
                <a:gd name="connsiteX17" fmla="*/ 930488 w 942140"/>
                <a:gd name="connsiteY17" fmla="*/ 237744 h 1069848"/>
                <a:gd name="connsiteX18" fmla="*/ 903056 w 942140"/>
                <a:gd name="connsiteY18" fmla="*/ 210312 h 1069848"/>
                <a:gd name="connsiteX19" fmla="*/ 857336 w 942140"/>
                <a:gd name="connsiteY19" fmla="*/ 173736 h 1069848"/>
                <a:gd name="connsiteX20" fmla="*/ 820760 w 942140"/>
                <a:gd name="connsiteY20" fmla="*/ 118872 h 1069848"/>
                <a:gd name="connsiteX21" fmla="*/ 811616 w 942140"/>
                <a:gd name="connsiteY21" fmla="*/ 91440 h 1069848"/>
                <a:gd name="connsiteX22" fmla="*/ 756752 w 942140"/>
                <a:gd name="connsiteY22" fmla="*/ 54864 h 1069848"/>
                <a:gd name="connsiteX23" fmla="*/ 637880 w 942140"/>
                <a:gd name="connsiteY23" fmla="*/ 45720 h 1069848"/>
                <a:gd name="connsiteX24" fmla="*/ 555584 w 942140"/>
                <a:gd name="connsiteY24" fmla="*/ 18288 h 1069848"/>
                <a:gd name="connsiteX25" fmla="*/ 528152 w 942140"/>
                <a:gd name="connsiteY25" fmla="*/ 9144 h 1069848"/>
                <a:gd name="connsiteX26" fmla="*/ 500720 w 942140"/>
                <a:gd name="connsiteY26" fmla="*/ 0 h 1069848"/>
                <a:gd name="connsiteX27" fmla="*/ 473288 w 942140"/>
                <a:gd name="connsiteY27" fmla="*/ 18288 h 106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2140" h="1069848">
                  <a:moveTo>
                    <a:pt x="473288" y="18288"/>
                  </a:moveTo>
                  <a:cubicBezTo>
                    <a:pt x="436712" y="22860"/>
                    <a:pt x="345140" y="22322"/>
                    <a:pt x="281264" y="27432"/>
                  </a:cubicBezTo>
                  <a:cubicBezTo>
                    <a:pt x="268737" y="28434"/>
                    <a:pt x="256239" y="31626"/>
                    <a:pt x="244688" y="36576"/>
                  </a:cubicBezTo>
                  <a:cubicBezTo>
                    <a:pt x="120607" y="89754"/>
                    <a:pt x="305415" y="25478"/>
                    <a:pt x="189824" y="64008"/>
                  </a:cubicBezTo>
                  <a:cubicBezTo>
                    <a:pt x="143581" y="94837"/>
                    <a:pt x="175332" y="65561"/>
                    <a:pt x="153248" y="109728"/>
                  </a:cubicBezTo>
                  <a:cubicBezTo>
                    <a:pt x="148333" y="119558"/>
                    <a:pt x="139423" y="127117"/>
                    <a:pt x="134960" y="137160"/>
                  </a:cubicBezTo>
                  <a:cubicBezTo>
                    <a:pt x="115639" y="180632"/>
                    <a:pt x="115196" y="200882"/>
                    <a:pt x="107528" y="246888"/>
                  </a:cubicBezTo>
                  <a:cubicBezTo>
                    <a:pt x="116991" y="899801"/>
                    <a:pt x="0" y="702815"/>
                    <a:pt x="153248" y="932688"/>
                  </a:cubicBezTo>
                  <a:cubicBezTo>
                    <a:pt x="163941" y="948728"/>
                    <a:pt x="165440" y="969264"/>
                    <a:pt x="171536" y="987552"/>
                  </a:cubicBezTo>
                  <a:lnTo>
                    <a:pt x="189824" y="1042416"/>
                  </a:lnTo>
                  <a:cubicBezTo>
                    <a:pt x="194255" y="1055710"/>
                    <a:pt x="234037" y="1066298"/>
                    <a:pt x="244688" y="1069848"/>
                  </a:cubicBezTo>
                  <a:cubicBezTo>
                    <a:pt x="436712" y="1066800"/>
                    <a:pt x="628910" y="1069424"/>
                    <a:pt x="820760" y="1060704"/>
                  </a:cubicBezTo>
                  <a:cubicBezTo>
                    <a:pt x="853500" y="1059216"/>
                    <a:pt x="847095" y="1033418"/>
                    <a:pt x="857336" y="1014984"/>
                  </a:cubicBezTo>
                  <a:cubicBezTo>
                    <a:pt x="868010" y="995771"/>
                    <a:pt x="886961" y="980972"/>
                    <a:pt x="893912" y="960120"/>
                  </a:cubicBezTo>
                  <a:cubicBezTo>
                    <a:pt x="896960" y="950976"/>
                    <a:pt x="898745" y="941309"/>
                    <a:pt x="903056" y="932688"/>
                  </a:cubicBezTo>
                  <a:cubicBezTo>
                    <a:pt x="907971" y="922858"/>
                    <a:pt x="916881" y="915299"/>
                    <a:pt x="921344" y="905256"/>
                  </a:cubicBezTo>
                  <a:cubicBezTo>
                    <a:pt x="929173" y="887640"/>
                    <a:pt x="939632" y="850392"/>
                    <a:pt x="939632" y="850392"/>
                  </a:cubicBezTo>
                  <a:cubicBezTo>
                    <a:pt x="936584" y="646176"/>
                    <a:pt x="942140" y="441650"/>
                    <a:pt x="930488" y="237744"/>
                  </a:cubicBezTo>
                  <a:cubicBezTo>
                    <a:pt x="929750" y="224833"/>
                    <a:pt x="911335" y="220246"/>
                    <a:pt x="903056" y="210312"/>
                  </a:cubicBezTo>
                  <a:cubicBezTo>
                    <a:pt x="871240" y="172133"/>
                    <a:pt x="902369" y="188747"/>
                    <a:pt x="857336" y="173736"/>
                  </a:cubicBezTo>
                  <a:cubicBezTo>
                    <a:pt x="845144" y="155448"/>
                    <a:pt x="827711" y="139724"/>
                    <a:pt x="820760" y="118872"/>
                  </a:cubicBezTo>
                  <a:cubicBezTo>
                    <a:pt x="817712" y="109728"/>
                    <a:pt x="816963" y="99460"/>
                    <a:pt x="811616" y="91440"/>
                  </a:cubicBezTo>
                  <a:cubicBezTo>
                    <a:pt x="797892" y="70854"/>
                    <a:pt x="781154" y="57914"/>
                    <a:pt x="756752" y="54864"/>
                  </a:cubicBezTo>
                  <a:cubicBezTo>
                    <a:pt x="717318" y="49935"/>
                    <a:pt x="677504" y="48768"/>
                    <a:pt x="637880" y="45720"/>
                  </a:cubicBezTo>
                  <a:lnTo>
                    <a:pt x="555584" y="18288"/>
                  </a:lnTo>
                  <a:lnTo>
                    <a:pt x="528152" y="9144"/>
                  </a:lnTo>
                  <a:lnTo>
                    <a:pt x="500720" y="0"/>
                  </a:lnTo>
                  <a:cubicBezTo>
                    <a:pt x="452316" y="12101"/>
                    <a:pt x="509864" y="13716"/>
                    <a:pt x="473288" y="182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Freeform 469"/>
            <p:cNvSpPr/>
            <p:nvPr/>
          </p:nvSpPr>
          <p:spPr>
            <a:xfrm>
              <a:off x="7220712" y="2048256"/>
              <a:ext cx="0" cy="100584"/>
            </a:xfrm>
            <a:custGeom>
              <a:avLst/>
              <a:gdLst>
                <a:gd name="connsiteX0" fmla="*/ 0 w 0"/>
                <a:gd name="connsiteY0" fmla="*/ 100584 h 100584"/>
                <a:gd name="connsiteX1" fmla="*/ 0 w 0"/>
                <a:gd name="connsiteY1" fmla="*/ 0 h 100584"/>
              </a:gdLst>
              <a:ahLst/>
              <a:cxnLst>
                <a:cxn ang="0">
                  <a:pos x="connsiteX0" y="connsiteY0"/>
                </a:cxn>
                <a:cxn ang="0">
                  <a:pos x="connsiteX1" y="connsiteY1"/>
                </a:cxn>
              </a:cxnLst>
              <a:rect l="l" t="t" r="r" b="b"/>
              <a:pathLst>
                <a:path h="100584">
                  <a:moveTo>
                    <a:pt x="0" y="100584"/>
                  </a:moveTo>
                  <a:lnTo>
                    <a:pt x="0" y="0"/>
                  </a:ln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478"/>
          <p:cNvGrpSpPr/>
          <p:nvPr/>
        </p:nvGrpSpPr>
        <p:grpSpPr>
          <a:xfrm>
            <a:off x="5410200" y="4944646"/>
            <a:ext cx="685800" cy="533400"/>
            <a:chOff x="4724400" y="1282946"/>
            <a:chExt cx="3124200" cy="2718391"/>
          </a:xfrm>
        </p:grpSpPr>
        <p:grpSp>
          <p:nvGrpSpPr>
            <p:cNvPr id="132" name="Group 246"/>
            <p:cNvGrpSpPr/>
            <p:nvPr/>
          </p:nvGrpSpPr>
          <p:grpSpPr>
            <a:xfrm flipH="1">
              <a:off x="6400804" y="2286000"/>
              <a:ext cx="609600" cy="551688"/>
              <a:chOff x="5916168" y="2496312"/>
              <a:chExt cx="768096" cy="301752"/>
            </a:xfrm>
          </p:grpSpPr>
          <p:sp>
            <p:nvSpPr>
              <p:cNvPr id="500" name="Freeform 499"/>
              <p:cNvSpPr/>
              <p:nvPr/>
            </p:nvSpPr>
            <p:spPr>
              <a:xfrm>
                <a:off x="5916168" y="2496312"/>
                <a:ext cx="667512" cy="239835"/>
              </a:xfrm>
              <a:custGeom>
                <a:avLst/>
                <a:gdLst>
                  <a:gd name="connsiteX0" fmla="*/ 0 w 667512"/>
                  <a:gd name="connsiteY0" fmla="*/ 0 h 239835"/>
                  <a:gd name="connsiteX1" fmla="*/ 100584 w 667512"/>
                  <a:gd name="connsiteY1" fmla="*/ 27432 h 239835"/>
                  <a:gd name="connsiteX2" fmla="*/ 128016 w 667512"/>
                  <a:gd name="connsiteY2" fmla="*/ 45720 h 239835"/>
                  <a:gd name="connsiteX3" fmla="*/ 155448 w 667512"/>
                  <a:gd name="connsiteY3" fmla="*/ 73152 h 239835"/>
                  <a:gd name="connsiteX4" fmla="*/ 219456 w 667512"/>
                  <a:gd name="connsiteY4" fmla="*/ 109728 h 239835"/>
                  <a:gd name="connsiteX5" fmla="*/ 274320 w 667512"/>
                  <a:gd name="connsiteY5" fmla="*/ 146304 h 239835"/>
                  <a:gd name="connsiteX6" fmla="*/ 329184 w 667512"/>
                  <a:gd name="connsiteY6" fmla="*/ 182880 h 239835"/>
                  <a:gd name="connsiteX7" fmla="*/ 365760 w 667512"/>
                  <a:gd name="connsiteY7" fmla="*/ 201168 h 239835"/>
                  <a:gd name="connsiteX8" fmla="*/ 420624 w 667512"/>
                  <a:gd name="connsiteY8" fmla="*/ 228600 h 239835"/>
                  <a:gd name="connsiteX9" fmla="*/ 667512 w 667512"/>
                  <a:gd name="connsiteY9" fmla="*/ 237744 h 2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7512" h="239835">
                    <a:moveTo>
                      <a:pt x="0" y="0"/>
                    </a:moveTo>
                    <a:cubicBezTo>
                      <a:pt x="82503" y="20626"/>
                      <a:pt x="49307" y="10340"/>
                      <a:pt x="100584" y="27432"/>
                    </a:cubicBezTo>
                    <a:cubicBezTo>
                      <a:pt x="109728" y="33528"/>
                      <a:pt x="119573" y="38685"/>
                      <a:pt x="128016" y="45720"/>
                    </a:cubicBezTo>
                    <a:cubicBezTo>
                      <a:pt x="137950" y="53999"/>
                      <a:pt x="144925" y="65636"/>
                      <a:pt x="155448" y="73152"/>
                    </a:cubicBezTo>
                    <a:cubicBezTo>
                      <a:pt x="218053" y="117870"/>
                      <a:pt x="167622" y="66533"/>
                      <a:pt x="219456" y="109728"/>
                    </a:cubicBezTo>
                    <a:cubicBezTo>
                      <a:pt x="265119" y="147781"/>
                      <a:pt x="226111" y="130234"/>
                      <a:pt x="274320" y="146304"/>
                    </a:cubicBezTo>
                    <a:cubicBezTo>
                      <a:pt x="317445" y="189429"/>
                      <a:pt x="282867" y="163030"/>
                      <a:pt x="329184" y="182880"/>
                    </a:cubicBezTo>
                    <a:cubicBezTo>
                      <a:pt x="341713" y="188250"/>
                      <a:pt x="353925" y="194405"/>
                      <a:pt x="365760" y="201168"/>
                    </a:cubicBezTo>
                    <a:cubicBezTo>
                      <a:pt x="387337" y="213497"/>
                      <a:pt x="394936" y="225896"/>
                      <a:pt x="420624" y="228600"/>
                    </a:cubicBezTo>
                    <a:cubicBezTo>
                      <a:pt x="527360" y="239835"/>
                      <a:pt x="568175" y="237744"/>
                      <a:pt x="667512" y="23774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1" name="Freeform 500"/>
              <p:cNvSpPr/>
              <p:nvPr/>
            </p:nvSpPr>
            <p:spPr>
              <a:xfrm>
                <a:off x="6574536" y="2651760"/>
                <a:ext cx="64008" cy="100584"/>
              </a:xfrm>
              <a:custGeom>
                <a:avLst/>
                <a:gdLst>
                  <a:gd name="connsiteX0" fmla="*/ 0 w 64008"/>
                  <a:gd name="connsiteY0" fmla="*/ 100584 h 100584"/>
                  <a:gd name="connsiteX1" fmla="*/ 45720 w 64008"/>
                  <a:gd name="connsiteY1" fmla="*/ 27432 h 100584"/>
                  <a:gd name="connsiteX2" fmla="*/ 64008 w 64008"/>
                  <a:gd name="connsiteY2" fmla="*/ 0 h 100584"/>
                </a:gdLst>
                <a:ahLst/>
                <a:cxnLst>
                  <a:cxn ang="0">
                    <a:pos x="connsiteX0" y="connsiteY0"/>
                  </a:cxn>
                  <a:cxn ang="0">
                    <a:pos x="connsiteX1" y="connsiteY1"/>
                  </a:cxn>
                  <a:cxn ang="0">
                    <a:pos x="connsiteX2" y="connsiteY2"/>
                  </a:cxn>
                </a:cxnLst>
                <a:rect l="l" t="t" r="r" b="b"/>
                <a:pathLst>
                  <a:path w="64008" h="100584">
                    <a:moveTo>
                      <a:pt x="0" y="100584"/>
                    </a:moveTo>
                    <a:cubicBezTo>
                      <a:pt x="21763" y="35294"/>
                      <a:pt x="2248" y="56413"/>
                      <a:pt x="45720" y="27432"/>
                    </a:cubicBezTo>
                    <a:lnTo>
                      <a:pt x="64008" y="0"/>
                    </a:ln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2" name="Freeform 501"/>
              <p:cNvSpPr/>
              <p:nvPr/>
            </p:nvSpPr>
            <p:spPr>
              <a:xfrm>
                <a:off x="6574536" y="2743200"/>
                <a:ext cx="109728" cy="54864"/>
              </a:xfrm>
              <a:custGeom>
                <a:avLst/>
                <a:gdLst>
                  <a:gd name="connsiteX0" fmla="*/ 0 w 109728"/>
                  <a:gd name="connsiteY0" fmla="*/ 0 h 54864"/>
                  <a:gd name="connsiteX1" fmla="*/ 36576 w 109728"/>
                  <a:gd name="connsiteY1" fmla="*/ 45720 h 54864"/>
                  <a:gd name="connsiteX2" fmla="*/ 109728 w 109728"/>
                  <a:gd name="connsiteY2" fmla="*/ 54864 h 54864"/>
                </a:gdLst>
                <a:ahLst/>
                <a:cxnLst>
                  <a:cxn ang="0">
                    <a:pos x="connsiteX0" y="connsiteY0"/>
                  </a:cxn>
                  <a:cxn ang="0">
                    <a:pos x="connsiteX1" y="connsiteY1"/>
                  </a:cxn>
                  <a:cxn ang="0">
                    <a:pos x="connsiteX2" y="connsiteY2"/>
                  </a:cxn>
                </a:cxnLst>
                <a:rect l="l" t="t" r="r" b="b"/>
                <a:pathLst>
                  <a:path w="109728" h="54864">
                    <a:moveTo>
                      <a:pt x="0" y="0"/>
                    </a:moveTo>
                    <a:cubicBezTo>
                      <a:pt x="8128" y="24384"/>
                      <a:pt x="6245" y="37448"/>
                      <a:pt x="36576" y="45720"/>
                    </a:cubicBezTo>
                    <a:cubicBezTo>
                      <a:pt x="60284" y="52186"/>
                      <a:pt x="109728" y="54864"/>
                      <a:pt x="109728" y="5486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3" name="Freeform 502"/>
              <p:cNvSpPr/>
              <p:nvPr/>
            </p:nvSpPr>
            <p:spPr>
              <a:xfrm>
                <a:off x="6565392" y="2727309"/>
                <a:ext cx="118872" cy="34179"/>
              </a:xfrm>
              <a:custGeom>
                <a:avLst/>
                <a:gdLst>
                  <a:gd name="connsiteX0" fmla="*/ 0 w 118872"/>
                  <a:gd name="connsiteY0" fmla="*/ 34179 h 34179"/>
                  <a:gd name="connsiteX1" fmla="*/ 27432 w 118872"/>
                  <a:gd name="connsiteY1" fmla="*/ 15891 h 34179"/>
                  <a:gd name="connsiteX2" fmla="*/ 118872 w 118872"/>
                  <a:gd name="connsiteY2" fmla="*/ 6747 h 34179"/>
                </a:gdLst>
                <a:ahLst/>
                <a:cxnLst>
                  <a:cxn ang="0">
                    <a:pos x="connsiteX0" y="connsiteY0"/>
                  </a:cxn>
                  <a:cxn ang="0">
                    <a:pos x="connsiteX1" y="connsiteY1"/>
                  </a:cxn>
                  <a:cxn ang="0">
                    <a:pos x="connsiteX2" y="connsiteY2"/>
                  </a:cxn>
                </a:cxnLst>
                <a:rect l="l" t="t" r="r" b="b"/>
                <a:pathLst>
                  <a:path w="118872" h="34179">
                    <a:moveTo>
                      <a:pt x="0" y="34179"/>
                    </a:moveTo>
                    <a:cubicBezTo>
                      <a:pt x="9144" y="28083"/>
                      <a:pt x="17602" y="20806"/>
                      <a:pt x="27432" y="15891"/>
                    </a:cubicBezTo>
                    <a:cubicBezTo>
                      <a:pt x="59214" y="0"/>
                      <a:pt x="80402" y="6747"/>
                      <a:pt x="118872" y="6747"/>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81" name="Freeform 480"/>
            <p:cNvSpPr/>
            <p:nvPr/>
          </p:nvSpPr>
          <p:spPr>
            <a:xfrm flipH="1">
              <a:off x="7467600" y="2209800"/>
              <a:ext cx="381000" cy="914400"/>
            </a:xfrm>
            <a:custGeom>
              <a:avLst/>
              <a:gdLst>
                <a:gd name="connsiteX0" fmla="*/ 320040 w 320040"/>
                <a:gd name="connsiteY0" fmla="*/ 0 h 969264"/>
                <a:gd name="connsiteX1" fmla="*/ 237744 w 320040"/>
                <a:gd name="connsiteY1" fmla="*/ 18288 h 969264"/>
                <a:gd name="connsiteX2" fmla="*/ 182880 w 320040"/>
                <a:gd name="connsiteY2" fmla="*/ 54864 h 969264"/>
                <a:gd name="connsiteX3" fmla="*/ 164592 w 320040"/>
                <a:gd name="connsiteY3" fmla="*/ 82296 h 969264"/>
                <a:gd name="connsiteX4" fmla="*/ 137160 w 320040"/>
                <a:gd name="connsiteY4" fmla="*/ 100584 h 969264"/>
                <a:gd name="connsiteX5" fmla="*/ 118872 w 320040"/>
                <a:gd name="connsiteY5" fmla="*/ 137160 h 969264"/>
                <a:gd name="connsiteX6" fmla="*/ 91440 w 320040"/>
                <a:gd name="connsiteY6" fmla="*/ 164592 h 969264"/>
                <a:gd name="connsiteX7" fmla="*/ 45720 w 320040"/>
                <a:gd name="connsiteY7" fmla="*/ 219456 h 969264"/>
                <a:gd name="connsiteX8" fmla="*/ 36576 w 320040"/>
                <a:gd name="connsiteY8" fmla="*/ 246888 h 969264"/>
                <a:gd name="connsiteX9" fmla="*/ 27432 w 320040"/>
                <a:gd name="connsiteY9" fmla="*/ 283464 h 969264"/>
                <a:gd name="connsiteX10" fmla="*/ 9144 w 320040"/>
                <a:gd name="connsiteY10" fmla="*/ 320040 h 969264"/>
                <a:gd name="connsiteX11" fmla="*/ 0 w 320040"/>
                <a:gd name="connsiteY11" fmla="*/ 347472 h 969264"/>
                <a:gd name="connsiteX12" fmla="*/ 9144 w 320040"/>
                <a:gd name="connsiteY12" fmla="*/ 658368 h 969264"/>
                <a:gd name="connsiteX13" fmla="*/ 18288 w 320040"/>
                <a:gd name="connsiteY13" fmla="*/ 685800 h 969264"/>
                <a:gd name="connsiteX14" fmla="*/ 36576 w 320040"/>
                <a:gd name="connsiteY14" fmla="*/ 713232 h 969264"/>
                <a:gd name="connsiteX15" fmla="*/ 54864 w 320040"/>
                <a:gd name="connsiteY15" fmla="*/ 749808 h 969264"/>
                <a:gd name="connsiteX16" fmla="*/ 82296 w 320040"/>
                <a:gd name="connsiteY16" fmla="*/ 777240 h 969264"/>
                <a:gd name="connsiteX17" fmla="*/ 118872 w 320040"/>
                <a:gd name="connsiteY17" fmla="*/ 832104 h 969264"/>
                <a:gd name="connsiteX18" fmla="*/ 137160 w 320040"/>
                <a:gd name="connsiteY18" fmla="*/ 859536 h 969264"/>
                <a:gd name="connsiteX19" fmla="*/ 164592 w 320040"/>
                <a:gd name="connsiteY19" fmla="*/ 877824 h 969264"/>
                <a:gd name="connsiteX20" fmla="*/ 210312 w 320040"/>
                <a:gd name="connsiteY20" fmla="*/ 923544 h 969264"/>
                <a:gd name="connsiteX21" fmla="*/ 228600 w 320040"/>
                <a:gd name="connsiteY21" fmla="*/ 950976 h 969264"/>
                <a:gd name="connsiteX22" fmla="*/ 283464 w 320040"/>
                <a:gd name="connsiteY22" fmla="*/ 969264 h 96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 h="969264">
                  <a:moveTo>
                    <a:pt x="320040" y="0"/>
                  </a:moveTo>
                  <a:cubicBezTo>
                    <a:pt x="305154" y="2481"/>
                    <a:pt x="257039" y="7569"/>
                    <a:pt x="237744" y="18288"/>
                  </a:cubicBezTo>
                  <a:cubicBezTo>
                    <a:pt x="218531" y="28962"/>
                    <a:pt x="182880" y="54864"/>
                    <a:pt x="182880" y="54864"/>
                  </a:cubicBezTo>
                  <a:cubicBezTo>
                    <a:pt x="176784" y="64008"/>
                    <a:pt x="172363" y="74525"/>
                    <a:pt x="164592" y="82296"/>
                  </a:cubicBezTo>
                  <a:cubicBezTo>
                    <a:pt x="156821" y="90067"/>
                    <a:pt x="144195" y="92141"/>
                    <a:pt x="137160" y="100584"/>
                  </a:cubicBezTo>
                  <a:cubicBezTo>
                    <a:pt x="128434" y="111056"/>
                    <a:pt x="126795" y="126068"/>
                    <a:pt x="118872" y="137160"/>
                  </a:cubicBezTo>
                  <a:cubicBezTo>
                    <a:pt x="111356" y="147683"/>
                    <a:pt x="99719" y="154658"/>
                    <a:pt x="91440" y="164592"/>
                  </a:cubicBezTo>
                  <a:cubicBezTo>
                    <a:pt x="27787" y="240975"/>
                    <a:pt x="125863" y="139313"/>
                    <a:pt x="45720" y="219456"/>
                  </a:cubicBezTo>
                  <a:cubicBezTo>
                    <a:pt x="42672" y="228600"/>
                    <a:pt x="39224" y="237620"/>
                    <a:pt x="36576" y="246888"/>
                  </a:cubicBezTo>
                  <a:cubicBezTo>
                    <a:pt x="33124" y="258972"/>
                    <a:pt x="31845" y="271697"/>
                    <a:pt x="27432" y="283464"/>
                  </a:cubicBezTo>
                  <a:cubicBezTo>
                    <a:pt x="22646" y="296227"/>
                    <a:pt x="14514" y="307511"/>
                    <a:pt x="9144" y="320040"/>
                  </a:cubicBezTo>
                  <a:cubicBezTo>
                    <a:pt x="5347" y="328899"/>
                    <a:pt x="3048" y="338328"/>
                    <a:pt x="0" y="347472"/>
                  </a:cubicBezTo>
                  <a:cubicBezTo>
                    <a:pt x="3048" y="451104"/>
                    <a:pt x="3548" y="554842"/>
                    <a:pt x="9144" y="658368"/>
                  </a:cubicBezTo>
                  <a:cubicBezTo>
                    <a:pt x="9664" y="667993"/>
                    <a:pt x="13977" y="677179"/>
                    <a:pt x="18288" y="685800"/>
                  </a:cubicBezTo>
                  <a:cubicBezTo>
                    <a:pt x="23203" y="695630"/>
                    <a:pt x="31124" y="703690"/>
                    <a:pt x="36576" y="713232"/>
                  </a:cubicBezTo>
                  <a:cubicBezTo>
                    <a:pt x="43339" y="725067"/>
                    <a:pt x="46941" y="738716"/>
                    <a:pt x="54864" y="749808"/>
                  </a:cubicBezTo>
                  <a:cubicBezTo>
                    <a:pt x="62380" y="760331"/>
                    <a:pt x="74357" y="767032"/>
                    <a:pt x="82296" y="777240"/>
                  </a:cubicBezTo>
                  <a:cubicBezTo>
                    <a:pt x="95790" y="794590"/>
                    <a:pt x="106680" y="813816"/>
                    <a:pt x="118872" y="832104"/>
                  </a:cubicBezTo>
                  <a:lnTo>
                    <a:pt x="137160" y="859536"/>
                  </a:lnTo>
                  <a:cubicBezTo>
                    <a:pt x="143256" y="868680"/>
                    <a:pt x="155448" y="871728"/>
                    <a:pt x="164592" y="877824"/>
                  </a:cubicBezTo>
                  <a:cubicBezTo>
                    <a:pt x="213360" y="950976"/>
                    <a:pt x="149352" y="862584"/>
                    <a:pt x="210312" y="923544"/>
                  </a:cubicBezTo>
                  <a:cubicBezTo>
                    <a:pt x="218083" y="931315"/>
                    <a:pt x="219281" y="945151"/>
                    <a:pt x="228600" y="950976"/>
                  </a:cubicBezTo>
                  <a:cubicBezTo>
                    <a:pt x="244947" y="961193"/>
                    <a:pt x="283464" y="969264"/>
                    <a:pt x="283464" y="96926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64" name="Group 245"/>
            <p:cNvGrpSpPr/>
            <p:nvPr/>
          </p:nvGrpSpPr>
          <p:grpSpPr>
            <a:xfrm>
              <a:off x="5715000" y="2496312"/>
              <a:ext cx="768096" cy="301752"/>
              <a:chOff x="5916168" y="2496312"/>
              <a:chExt cx="768096" cy="301752"/>
            </a:xfrm>
          </p:grpSpPr>
          <p:sp>
            <p:nvSpPr>
              <p:cNvPr id="496" name="Freeform 241"/>
              <p:cNvSpPr/>
              <p:nvPr/>
            </p:nvSpPr>
            <p:spPr>
              <a:xfrm>
                <a:off x="5916168" y="2496312"/>
                <a:ext cx="667512" cy="239835"/>
              </a:xfrm>
              <a:custGeom>
                <a:avLst/>
                <a:gdLst>
                  <a:gd name="connsiteX0" fmla="*/ 0 w 667512"/>
                  <a:gd name="connsiteY0" fmla="*/ 0 h 239835"/>
                  <a:gd name="connsiteX1" fmla="*/ 100584 w 667512"/>
                  <a:gd name="connsiteY1" fmla="*/ 27432 h 239835"/>
                  <a:gd name="connsiteX2" fmla="*/ 128016 w 667512"/>
                  <a:gd name="connsiteY2" fmla="*/ 45720 h 239835"/>
                  <a:gd name="connsiteX3" fmla="*/ 155448 w 667512"/>
                  <a:gd name="connsiteY3" fmla="*/ 73152 h 239835"/>
                  <a:gd name="connsiteX4" fmla="*/ 219456 w 667512"/>
                  <a:gd name="connsiteY4" fmla="*/ 109728 h 239835"/>
                  <a:gd name="connsiteX5" fmla="*/ 274320 w 667512"/>
                  <a:gd name="connsiteY5" fmla="*/ 146304 h 239835"/>
                  <a:gd name="connsiteX6" fmla="*/ 329184 w 667512"/>
                  <a:gd name="connsiteY6" fmla="*/ 182880 h 239835"/>
                  <a:gd name="connsiteX7" fmla="*/ 365760 w 667512"/>
                  <a:gd name="connsiteY7" fmla="*/ 201168 h 239835"/>
                  <a:gd name="connsiteX8" fmla="*/ 420624 w 667512"/>
                  <a:gd name="connsiteY8" fmla="*/ 228600 h 239835"/>
                  <a:gd name="connsiteX9" fmla="*/ 667512 w 667512"/>
                  <a:gd name="connsiteY9" fmla="*/ 237744 h 2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7512" h="239835">
                    <a:moveTo>
                      <a:pt x="0" y="0"/>
                    </a:moveTo>
                    <a:cubicBezTo>
                      <a:pt x="82503" y="20626"/>
                      <a:pt x="49307" y="10340"/>
                      <a:pt x="100584" y="27432"/>
                    </a:cubicBezTo>
                    <a:cubicBezTo>
                      <a:pt x="109728" y="33528"/>
                      <a:pt x="119573" y="38685"/>
                      <a:pt x="128016" y="45720"/>
                    </a:cubicBezTo>
                    <a:cubicBezTo>
                      <a:pt x="137950" y="53999"/>
                      <a:pt x="144925" y="65636"/>
                      <a:pt x="155448" y="73152"/>
                    </a:cubicBezTo>
                    <a:cubicBezTo>
                      <a:pt x="218053" y="117870"/>
                      <a:pt x="167622" y="66533"/>
                      <a:pt x="219456" y="109728"/>
                    </a:cubicBezTo>
                    <a:cubicBezTo>
                      <a:pt x="265119" y="147781"/>
                      <a:pt x="226111" y="130234"/>
                      <a:pt x="274320" y="146304"/>
                    </a:cubicBezTo>
                    <a:cubicBezTo>
                      <a:pt x="317445" y="189429"/>
                      <a:pt x="282867" y="163030"/>
                      <a:pt x="329184" y="182880"/>
                    </a:cubicBezTo>
                    <a:cubicBezTo>
                      <a:pt x="341713" y="188250"/>
                      <a:pt x="353925" y="194405"/>
                      <a:pt x="365760" y="201168"/>
                    </a:cubicBezTo>
                    <a:cubicBezTo>
                      <a:pt x="387337" y="213497"/>
                      <a:pt x="394936" y="225896"/>
                      <a:pt x="420624" y="228600"/>
                    </a:cubicBezTo>
                    <a:cubicBezTo>
                      <a:pt x="527360" y="239835"/>
                      <a:pt x="568175" y="237744"/>
                      <a:pt x="667512" y="23774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7" name="Freeform 242"/>
              <p:cNvSpPr/>
              <p:nvPr/>
            </p:nvSpPr>
            <p:spPr>
              <a:xfrm>
                <a:off x="6574536" y="2651760"/>
                <a:ext cx="64008" cy="100584"/>
              </a:xfrm>
              <a:custGeom>
                <a:avLst/>
                <a:gdLst>
                  <a:gd name="connsiteX0" fmla="*/ 0 w 64008"/>
                  <a:gd name="connsiteY0" fmla="*/ 100584 h 100584"/>
                  <a:gd name="connsiteX1" fmla="*/ 45720 w 64008"/>
                  <a:gd name="connsiteY1" fmla="*/ 27432 h 100584"/>
                  <a:gd name="connsiteX2" fmla="*/ 64008 w 64008"/>
                  <a:gd name="connsiteY2" fmla="*/ 0 h 100584"/>
                </a:gdLst>
                <a:ahLst/>
                <a:cxnLst>
                  <a:cxn ang="0">
                    <a:pos x="connsiteX0" y="connsiteY0"/>
                  </a:cxn>
                  <a:cxn ang="0">
                    <a:pos x="connsiteX1" y="connsiteY1"/>
                  </a:cxn>
                  <a:cxn ang="0">
                    <a:pos x="connsiteX2" y="connsiteY2"/>
                  </a:cxn>
                </a:cxnLst>
                <a:rect l="l" t="t" r="r" b="b"/>
                <a:pathLst>
                  <a:path w="64008" h="100584">
                    <a:moveTo>
                      <a:pt x="0" y="100584"/>
                    </a:moveTo>
                    <a:cubicBezTo>
                      <a:pt x="21763" y="35294"/>
                      <a:pt x="2248" y="56413"/>
                      <a:pt x="45720" y="27432"/>
                    </a:cubicBezTo>
                    <a:lnTo>
                      <a:pt x="64008" y="0"/>
                    </a:ln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8" name="Freeform 497"/>
              <p:cNvSpPr/>
              <p:nvPr/>
            </p:nvSpPr>
            <p:spPr>
              <a:xfrm>
                <a:off x="6574536" y="2743200"/>
                <a:ext cx="109728" cy="54864"/>
              </a:xfrm>
              <a:custGeom>
                <a:avLst/>
                <a:gdLst>
                  <a:gd name="connsiteX0" fmla="*/ 0 w 109728"/>
                  <a:gd name="connsiteY0" fmla="*/ 0 h 54864"/>
                  <a:gd name="connsiteX1" fmla="*/ 36576 w 109728"/>
                  <a:gd name="connsiteY1" fmla="*/ 45720 h 54864"/>
                  <a:gd name="connsiteX2" fmla="*/ 109728 w 109728"/>
                  <a:gd name="connsiteY2" fmla="*/ 54864 h 54864"/>
                </a:gdLst>
                <a:ahLst/>
                <a:cxnLst>
                  <a:cxn ang="0">
                    <a:pos x="connsiteX0" y="connsiteY0"/>
                  </a:cxn>
                  <a:cxn ang="0">
                    <a:pos x="connsiteX1" y="connsiteY1"/>
                  </a:cxn>
                  <a:cxn ang="0">
                    <a:pos x="connsiteX2" y="connsiteY2"/>
                  </a:cxn>
                </a:cxnLst>
                <a:rect l="l" t="t" r="r" b="b"/>
                <a:pathLst>
                  <a:path w="109728" h="54864">
                    <a:moveTo>
                      <a:pt x="0" y="0"/>
                    </a:moveTo>
                    <a:cubicBezTo>
                      <a:pt x="8128" y="24384"/>
                      <a:pt x="6245" y="37448"/>
                      <a:pt x="36576" y="45720"/>
                    </a:cubicBezTo>
                    <a:cubicBezTo>
                      <a:pt x="60284" y="52186"/>
                      <a:pt x="109728" y="54864"/>
                      <a:pt x="109728" y="5486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9" name="Freeform 498"/>
              <p:cNvSpPr/>
              <p:nvPr/>
            </p:nvSpPr>
            <p:spPr>
              <a:xfrm>
                <a:off x="6565392" y="2727309"/>
                <a:ext cx="118872" cy="34179"/>
              </a:xfrm>
              <a:custGeom>
                <a:avLst/>
                <a:gdLst>
                  <a:gd name="connsiteX0" fmla="*/ 0 w 118872"/>
                  <a:gd name="connsiteY0" fmla="*/ 34179 h 34179"/>
                  <a:gd name="connsiteX1" fmla="*/ 27432 w 118872"/>
                  <a:gd name="connsiteY1" fmla="*/ 15891 h 34179"/>
                  <a:gd name="connsiteX2" fmla="*/ 118872 w 118872"/>
                  <a:gd name="connsiteY2" fmla="*/ 6747 h 34179"/>
                </a:gdLst>
                <a:ahLst/>
                <a:cxnLst>
                  <a:cxn ang="0">
                    <a:pos x="connsiteX0" y="connsiteY0"/>
                  </a:cxn>
                  <a:cxn ang="0">
                    <a:pos x="connsiteX1" y="connsiteY1"/>
                  </a:cxn>
                  <a:cxn ang="0">
                    <a:pos x="connsiteX2" y="connsiteY2"/>
                  </a:cxn>
                </a:cxnLst>
                <a:rect l="l" t="t" r="r" b="b"/>
                <a:pathLst>
                  <a:path w="118872" h="34179">
                    <a:moveTo>
                      <a:pt x="0" y="34179"/>
                    </a:moveTo>
                    <a:cubicBezTo>
                      <a:pt x="9144" y="28083"/>
                      <a:pt x="17602" y="20806"/>
                      <a:pt x="27432" y="15891"/>
                    </a:cubicBezTo>
                    <a:cubicBezTo>
                      <a:pt x="59214" y="0"/>
                      <a:pt x="80402" y="6747"/>
                      <a:pt x="118872" y="6747"/>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83" name="Freeform 482"/>
            <p:cNvSpPr/>
            <p:nvPr/>
          </p:nvSpPr>
          <p:spPr>
            <a:xfrm flipH="1">
              <a:off x="5257800" y="2349746"/>
              <a:ext cx="381000" cy="685800"/>
            </a:xfrm>
            <a:custGeom>
              <a:avLst/>
              <a:gdLst>
                <a:gd name="connsiteX0" fmla="*/ 0 w 602925"/>
                <a:gd name="connsiteY0" fmla="*/ 40074 h 863034"/>
                <a:gd name="connsiteX1" fmla="*/ 36576 w 602925"/>
                <a:gd name="connsiteY1" fmla="*/ 21786 h 863034"/>
                <a:gd name="connsiteX2" fmla="*/ 210312 w 602925"/>
                <a:gd name="connsiteY2" fmla="*/ 21786 h 863034"/>
                <a:gd name="connsiteX3" fmla="*/ 320040 w 602925"/>
                <a:gd name="connsiteY3" fmla="*/ 85794 h 863034"/>
                <a:gd name="connsiteX4" fmla="*/ 393192 w 602925"/>
                <a:gd name="connsiteY4" fmla="*/ 104082 h 863034"/>
                <a:gd name="connsiteX5" fmla="*/ 429768 w 602925"/>
                <a:gd name="connsiteY5" fmla="*/ 122370 h 863034"/>
                <a:gd name="connsiteX6" fmla="*/ 493776 w 602925"/>
                <a:gd name="connsiteY6" fmla="*/ 168090 h 863034"/>
                <a:gd name="connsiteX7" fmla="*/ 548640 w 602925"/>
                <a:gd name="connsiteY7" fmla="*/ 232098 h 863034"/>
                <a:gd name="connsiteX8" fmla="*/ 585216 w 602925"/>
                <a:gd name="connsiteY8" fmla="*/ 250386 h 863034"/>
                <a:gd name="connsiteX9" fmla="*/ 594360 w 602925"/>
                <a:gd name="connsiteY9" fmla="*/ 296106 h 863034"/>
                <a:gd name="connsiteX10" fmla="*/ 576072 w 602925"/>
                <a:gd name="connsiteY10" fmla="*/ 570426 h 863034"/>
                <a:gd name="connsiteX11" fmla="*/ 566928 w 602925"/>
                <a:gd name="connsiteY11" fmla="*/ 597858 h 863034"/>
                <a:gd name="connsiteX12" fmla="*/ 557784 w 602925"/>
                <a:gd name="connsiteY12" fmla="*/ 634434 h 863034"/>
                <a:gd name="connsiteX13" fmla="*/ 502920 w 602925"/>
                <a:gd name="connsiteY13" fmla="*/ 725874 h 863034"/>
                <a:gd name="connsiteX14" fmla="*/ 438912 w 602925"/>
                <a:gd name="connsiteY14" fmla="*/ 753306 h 863034"/>
                <a:gd name="connsiteX15" fmla="*/ 402336 w 602925"/>
                <a:gd name="connsiteY15" fmla="*/ 789882 h 863034"/>
                <a:gd name="connsiteX16" fmla="*/ 338328 w 602925"/>
                <a:gd name="connsiteY16" fmla="*/ 853890 h 863034"/>
                <a:gd name="connsiteX17" fmla="*/ 338328 w 602925"/>
                <a:gd name="connsiteY17" fmla="*/ 863034 h 86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2925" h="863034">
                  <a:moveTo>
                    <a:pt x="0" y="40074"/>
                  </a:moveTo>
                  <a:cubicBezTo>
                    <a:pt x="12192" y="33978"/>
                    <a:pt x="23813" y="26572"/>
                    <a:pt x="36576" y="21786"/>
                  </a:cubicBezTo>
                  <a:cubicBezTo>
                    <a:pt x="94673" y="0"/>
                    <a:pt x="144228" y="17380"/>
                    <a:pt x="210312" y="21786"/>
                  </a:cubicBezTo>
                  <a:lnTo>
                    <a:pt x="320040" y="85794"/>
                  </a:lnTo>
                  <a:cubicBezTo>
                    <a:pt x="341751" y="98459"/>
                    <a:pt x="370711" y="92842"/>
                    <a:pt x="393192" y="104082"/>
                  </a:cubicBezTo>
                  <a:cubicBezTo>
                    <a:pt x="405384" y="110178"/>
                    <a:pt x="418268" y="115052"/>
                    <a:pt x="429768" y="122370"/>
                  </a:cubicBezTo>
                  <a:cubicBezTo>
                    <a:pt x="451889" y="136447"/>
                    <a:pt x="474287" y="150550"/>
                    <a:pt x="493776" y="168090"/>
                  </a:cubicBezTo>
                  <a:cubicBezTo>
                    <a:pt x="541804" y="211315"/>
                    <a:pt x="499539" y="197026"/>
                    <a:pt x="548640" y="232098"/>
                  </a:cubicBezTo>
                  <a:cubicBezTo>
                    <a:pt x="559732" y="240021"/>
                    <a:pt x="573024" y="244290"/>
                    <a:pt x="585216" y="250386"/>
                  </a:cubicBezTo>
                  <a:cubicBezTo>
                    <a:pt x="588264" y="265626"/>
                    <a:pt x="594360" y="280564"/>
                    <a:pt x="594360" y="296106"/>
                  </a:cubicBezTo>
                  <a:cubicBezTo>
                    <a:pt x="594360" y="423170"/>
                    <a:pt x="602925" y="476440"/>
                    <a:pt x="576072" y="570426"/>
                  </a:cubicBezTo>
                  <a:cubicBezTo>
                    <a:pt x="573424" y="579694"/>
                    <a:pt x="569576" y="588590"/>
                    <a:pt x="566928" y="597858"/>
                  </a:cubicBezTo>
                  <a:cubicBezTo>
                    <a:pt x="563476" y="609942"/>
                    <a:pt x="562197" y="622667"/>
                    <a:pt x="557784" y="634434"/>
                  </a:cubicBezTo>
                  <a:cubicBezTo>
                    <a:pt x="545734" y="666568"/>
                    <a:pt x="521150" y="698530"/>
                    <a:pt x="502920" y="725874"/>
                  </a:cubicBezTo>
                  <a:cubicBezTo>
                    <a:pt x="490290" y="744818"/>
                    <a:pt x="457265" y="748718"/>
                    <a:pt x="438912" y="753306"/>
                  </a:cubicBezTo>
                  <a:cubicBezTo>
                    <a:pt x="426720" y="765498"/>
                    <a:pt x="415223" y="778427"/>
                    <a:pt x="402336" y="789882"/>
                  </a:cubicBezTo>
                  <a:cubicBezTo>
                    <a:pt x="366957" y="821330"/>
                    <a:pt x="356787" y="816972"/>
                    <a:pt x="338328" y="853890"/>
                  </a:cubicBezTo>
                  <a:cubicBezTo>
                    <a:pt x="336965" y="856616"/>
                    <a:pt x="338328" y="859986"/>
                    <a:pt x="338328" y="86303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4" name="Smiley Face 483"/>
            <p:cNvSpPr/>
            <p:nvPr/>
          </p:nvSpPr>
          <p:spPr>
            <a:xfrm>
              <a:off x="5334000" y="1435346"/>
              <a:ext cx="685800" cy="685800"/>
            </a:xfrm>
            <a:prstGeom prst="smileyFac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Isosceles Triangle 484"/>
            <p:cNvSpPr/>
            <p:nvPr/>
          </p:nvSpPr>
          <p:spPr>
            <a:xfrm>
              <a:off x="5105400" y="2121146"/>
              <a:ext cx="1219200" cy="1295400"/>
            </a:xfrm>
            <a:prstGeom prst="triangle">
              <a:avLst/>
            </a:prstGeom>
            <a:gradFill flip="none" rotWithShape="1">
              <a:gsLst>
                <a:gs pos="0">
                  <a:srgbClr val="F319E3">
                    <a:tint val="66000"/>
                    <a:satMod val="160000"/>
                  </a:srgbClr>
                </a:gs>
                <a:gs pos="50000">
                  <a:srgbClr val="F319E3">
                    <a:tint val="44500"/>
                    <a:satMod val="160000"/>
                  </a:srgbClr>
                </a:gs>
                <a:gs pos="100000">
                  <a:srgbClr val="F319E3">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Freeform 485"/>
            <p:cNvSpPr/>
            <p:nvPr/>
          </p:nvSpPr>
          <p:spPr>
            <a:xfrm>
              <a:off x="4724400" y="1282946"/>
              <a:ext cx="990600" cy="1143000"/>
            </a:xfrm>
            <a:custGeom>
              <a:avLst/>
              <a:gdLst>
                <a:gd name="connsiteX0" fmla="*/ 1435608 w 1472184"/>
                <a:gd name="connsiteY0" fmla="*/ 9144 h 1225296"/>
                <a:gd name="connsiteX1" fmla="*/ 1197864 w 1472184"/>
                <a:gd name="connsiteY1" fmla="*/ 27432 h 1225296"/>
                <a:gd name="connsiteX2" fmla="*/ 1161288 w 1472184"/>
                <a:gd name="connsiteY2" fmla="*/ 36576 h 1225296"/>
                <a:gd name="connsiteX3" fmla="*/ 1097280 w 1472184"/>
                <a:gd name="connsiteY3" fmla="*/ 45720 h 1225296"/>
                <a:gd name="connsiteX4" fmla="*/ 1042416 w 1472184"/>
                <a:gd name="connsiteY4" fmla="*/ 82296 h 1225296"/>
                <a:gd name="connsiteX5" fmla="*/ 987552 w 1472184"/>
                <a:gd name="connsiteY5" fmla="*/ 118872 h 1225296"/>
                <a:gd name="connsiteX6" fmla="*/ 960120 w 1472184"/>
                <a:gd name="connsiteY6" fmla="*/ 146304 h 1225296"/>
                <a:gd name="connsiteX7" fmla="*/ 932688 w 1472184"/>
                <a:gd name="connsiteY7" fmla="*/ 164592 h 1225296"/>
                <a:gd name="connsiteX8" fmla="*/ 905256 w 1472184"/>
                <a:gd name="connsiteY8" fmla="*/ 201168 h 1225296"/>
                <a:gd name="connsiteX9" fmla="*/ 877824 w 1472184"/>
                <a:gd name="connsiteY9" fmla="*/ 228600 h 1225296"/>
                <a:gd name="connsiteX10" fmla="*/ 822960 w 1472184"/>
                <a:gd name="connsiteY10" fmla="*/ 320040 h 1225296"/>
                <a:gd name="connsiteX11" fmla="*/ 813816 w 1472184"/>
                <a:gd name="connsiteY11" fmla="*/ 347472 h 1225296"/>
                <a:gd name="connsiteX12" fmla="*/ 795528 w 1472184"/>
                <a:gd name="connsiteY12" fmla="*/ 374904 h 1225296"/>
                <a:gd name="connsiteX13" fmla="*/ 786384 w 1472184"/>
                <a:gd name="connsiteY13" fmla="*/ 402336 h 1225296"/>
                <a:gd name="connsiteX14" fmla="*/ 768096 w 1472184"/>
                <a:gd name="connsiteY14" fmla="*/ 429768 h 1225296"/>
                <a:gd name="connsiteX15" fmla="*/ 749808 w 1472184"/>
                <a:gd name="connsiteY15" fmla="*/ 493776 h 1225296"/>
                <a:gd name="connsiteX16" fmla="*/ 731520 w 1472184"/>
                <a:gd name="connsiteY16" fmla="*/ 530352 h 1225296"/>
                <a:gd name="connsiteX17" fmla="*/ 722376 w 1472184"/>
                <a:gd name="connsiteY17" fmla="*/ 557784 h 1225296"/>
                <a:gd name="connsiteX18" fmla="*/ 704088 w 1472184"/>
                <a:gd name="connsiteY18" fmla="*/ 594360 h 1225296"/>
                <a:gd name="connsiteX19" fmla="*/ 694944 w 1472184"/>
                <a:gd name="connsiteY19" fmla="*/ 621792 h 1225296"/>
                <a:gd name="connsiteX20" fmla="*/ 658368 w 1472184"/>
                <a:gd name="connsiteY20" fmla="*/ 685800 h 1225296"/>
                <a:gd name="connsiteX21" fmla="*/ 630936 w 1472184"/>
                <a:gd name="connsiteY21" fmla="*/ 740664 h 1225296"/>
                <a:gd name="connsiteX22" fmla="*/ 585216 w 1472184"/>
                <a:gd name="connsiteY22" fmla="*/ 822960 h 1225296"/>
                <a:gd name="connsiteX23" fmla="*/ 576072 w 1472184"/>
                <a:gd name="connsiteY23" fmla="*/ 850392 h 1225296"/>
                <a:gd name="connsiteX24" fmla="*/ 539496 w 1472184"/>
                <a:gd name="connsiteY24" fmla="*/ 914400 h 1225296"/>
                <a:gd name="connsiteX25" fmla="*/ 530352 w 1472184"/>
                <a:gd name="connsiteY25" fmla="*/ 941832 h 1225296"/>
                <a:gd name="connsiteX26" fmla="*/ 512064 w 1472184"/>
                <a:gd name="connsiteY26" fmla="*/ 969264 h 1225296"/>
                <a:gd name="connsiteX27" fmla="*/ 493776 w 1472184"/>
                <a:gd name="connsiteY27" fmla="*/ 1024128 h 1225296"/>
                <a:gd name="connsiteX28" fmla="*/ 484632 w 1472184"/>
                <a:gd name="connsiteY28" fmla="*/ 1051560 h 1225296"/>
                <a:gd name="connsiteX29" fmla="*/ 438912 w 1472184"/>
                <a:gd name="connsiteY29" fmla="*/ 1097280 h 1225296"/>
                <a:gd name="connsiteX30" fmla="*/ 393192 w 1472184"/>
                <a:gd name="connsiteY30" fmla="*/ 1152144 h 1225296"/>
                <a:gd name="connsiteX31" fmla="*/ 365760 w 1472184"/>
                <a:gd name="connsiteY31" fmla="*/ 1170432 h 1225296"/>
                <a:gd name="connsiteX32" fmla="*/ 338328 w 1472184"/>
                <a:gd name="connsiteY32" fmla="*/ 1225296 h 1225296"/>
                <a:gd name="connsiteX33" fmla="*/ 320040 w 1472184"/>
                <a:gd name="connsiteY33" fmla="*/ 1197864 h 1225296"/>
                <a:gd name="connsiteX34" fmla="*/ 301752 w 1472184"/>
                <a:gd name="connsiteY34" fmla="*/ 1143000 h 1225296"/>
                <a:gd name="connsiteX35" fmla="*/ 274320 w 1472184"/>
                <a:gd name="connsiteY35" fmla="*/ 1115568 h 1225296"/>
                <a:gd name="connsiteX36" fmla="*/ 237744 w 1472184"/>
                <a:gd name="connsiteY36" fmla="*/ 1060704 h 1225296"/>
                <a:gd name="connsiteX37" fmla="*/ 192024 w 1472184"/>
                <a:gd name="connsiteY37" fmla="*/ 1005840 h 1225296"/>
                <a:gd name="connsiteX38" fmla="*/ 137160 w 1472184"/>
                <a:gd name="connsiteY38" fmla="*/ 941832 h 1225296"/>
                <a:gd name="connsiteX39" fmla="*/ 73152 w 1472184"/>
                <a:gd name="connsiteY39" fmla="*/ 896112 h 1225296"/>
                <a:gd name="connsiteX40" fmla="*/ 54864 w 1472184"/>
                <a:gd name="connsiteY40" fmla="*/ 868680 h 1225296"/>
                <a:gd name="connsiteX41" fmla="*/ 27432 w 1472184"/>
                <a:gd name="connsiteY41" fmla="*/ 850392 h 1225296"/>
                <a:gd name="connsiteX42" fmla="*/ 0 w 1472184"/>
                <a:gd name="connsiteY42" fmla="*/ 822960 h 1225296"/>
                <a:gd name="connsiteX43" fmla="*/ 54864 w 1472184"/>
                <a:gd name="connsiteY43" fmla="*/ 786384 h 1225296"/>
                <a:gd name="connsiteX44" fmla="*/ 91440 w 1472184"/>
                <a:gd name="connsiteY44" fmla="*/ 777240 h 1225296"/>
                <a:gd name="connsiteX45" fmla="*/ 292608 w 1472184"/>
                <a:gd name="connsiteY45" fmla="*/ 768096 h 1225296"/>
                <a:gd name="connsiteX46" fmla="*/ 374904 w 1472184"/>
                <a:gd name="connsiteY46" fmla="*/ 758952 h 1225296"/>
                <a:gd name="connsiteX47" fmla="*/ 448056 w 1472184"/>
                <a:gd name="connsiteY47" fmla="*/ 740664 h 1225296"/>
                <a:gd name="connsiteX48" fmla="*/ 502920 w 1472184"/>
                <a:gd name="connsiteY48" fmla="*/ 713232 h 1225296"/>
                <a:gd name="connsiteX49" fmla="*/ 530352 w 1472184"/>
                <a:gd name="connsiteY49" fmla="*/ 694944 h 1225296"/>
                <a:gd name="connsiteX50" fmla="*/ 539496 w 1472184"/>
                <a:gd name="connsiteY50" fmla="*/ 667512 h 1225296"/>
                <a:gd name="connsiteX51" fmla="*/ 594360 w 1472184"/>
                <a:gd name="connsiteY51" fmla="*/ 640080 h 1225296"/>
                <a:gd name="connsiteX52" fmla="*/ 649224 w 1472184"/>
                <a:gd name="connsiteY52" fmla="*/ 603504 h 1225296"/>
                <a:gd name="connsiteX53" fmla="*/ 676656 w 1472184"/>
                <a:gd name="connsiteY53" fmla="*/ 594360 h 1225296"/>
                <a:gd name="connsiteX54" fmla="*/ 740664 w 1472184"/>
                <a:gd name="connsiteY54" fmla="*/ 585216 h 1225296"/>
                <a:gd name="connsiteX55" fmla="*/ 786384 w 1472184"/>
                <a:gd name="connsiteY55" fmla="*/ 576072 h 1225296"/>
                <a:gd name="connsiteX56" fmla="*/ 822960 w 1472184"/>
                <a:gd name="connsiteY56" fmla="*/ 566928 h 1225296"/>
                <a:gd name="connsiteX57" fmla="*/ 868680 w 1472184"/>
                <a:gd name="connsiteY57" fmla="*/ 557784 h 1225296"/>
                <a:gd name="connsiteX58" fmla="*/ 923544 w 1472184"/>
                <a:gd name="connsiteY58" fmla="*/ 539496 h 1225296"/>
                <a:gd name="connsiteX59" fmla="*/ 950976 w 1472184"/>
                <a:gd name="connsiteY59" fmla="*/ 530352 h 1225296"/>
                <a:gd name="connsiteX60" fmla="*/ 1014984 w 1472184"/>
                <a:gd name="connsiteY60" fmla="*/ 512064 h 1225296"/>
                <a:gd name="connsiteX61" fmla="*/ 1069848 w 1472184"/>
                <a:gd name="connsiteY61" fmla="*/ 475488 h 1225296"/>
                <a:gd name="connsiteX62" fmla="*/ 1106424 w 1472184"/>
                <a:gd name="connsiteY62" fmla="*/ 457200 h 1225296"/>
                <a:gd name="connsiteX63" fmla="*/ 1133856 w 1472184"/>
                <a:gd name="connsiteY63" fmla="*/ 429768 h 1225296"/>
                <a:gd name="connsiteX64" fmla="*/ 1197864 w 1472184"/>
                <a:gd name="connsiteY64" fmla="*/ 393192 h 1225296"/>
                <a:gd name="connsiteX65" fmla="*/ 1261872 w 1472184"/>
                <a:gd name="connsiteY65" fmla="*/ 310896 h 1225296"/>
                <a:gd name="connsiteX66" fmla="*/ 1289304 w 1472184"/>
                <a:gd name="connsiteY66" fmla="*/ 301752 h 1225296"/>
                <a:gd name="connsiteX67" fmla="*/ 1316736 w 1472184"/>
                <a:gd name="connsiteY67" fmla="*/ 274320 h 1225296"/>
                <a:gd name="connsiteX68" fmla="*/ 1335024 w 1472184"/>
                <a:gd name="connsiteY68" fmla="*/ 201168 h 1225296"/>
                <a:gd name="connsiteX69" fmla="*/ 1371600 w 1472184"/>
                <a:gd name="connsiteY69" fmla="*/ 164592 h 1225296"/>
                <a:gd name="connsiteX70" fmla="*/ 1417320 w 1472184"/>
                <a:gd name="connsiteY70" fmla="*/ 82296 h 1225296"/>
                <a:gd name="connsiteX71" fmla="*/ 1435608 w 1472184"/>
                <a:gd name="connsiteY71" fmla="*/ 9144 h 122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472184" h="1225296">
                  <a:moveTo>
                    <a:pt x="1435608" y="9144"/>
                  </a:moveTo>
                  <a:cubicBezTo>
                    <a:pt x="1399032" y="0"/>
                    <a:pt x="1231722" y="23200"/>
                    <a:pt x="1197864" y="27432"/>
                  </a:cubicBezTo>
                  <a:cubicBezTo>
                    <a:pt x="1185394" y="28991"/>
                    <a:pt x="1173653" y="34328"/>
                    <a:pt x="1161288" y="36576"/>
                  </a:cubicBezTo>
                  <a:cubicBezTo>
                    <a:pt x="1140083" y="40431"/>
                    <a:pt x="1118616" y="42672"/>
                    <a:pt x="1097280" y="45720"/>
                  </a:cubicBezTo>
                  <a:cubicBezTo>
                    <a:pt x="1078992" y="57912"/>
                    <a:pt x="1057958" y="66754"/>
                    <a:pt x="1042416" y="82296"/>
                  </a:cubicBezTo>
                  <a:cubicBezTo>
                    <a:pt x="1008168" y="116544"/>
                    <a:pt x="1027252" y="105639"/>
                    <a:pt x="987552" y="118872"/>
                  </a:cubicBezTo>
                  <a:cubicBezTo>
                    <a:pt x="978408" y="128016"/>
                    <a:pt x="970054" y="138025"/>
                    <a:pt x="960120" y="146304"/>
                  </a:cubicBezTo>
                  <a:cubicBezTo>
                    <a:pt x="951677" y="153339"/>
                    <a:pt x="940459" y="156821"/>
                    <a:pt x="932688" y="164592"/>
                  </a:cubicBezTo>
                  <a:cubicBezTo>
                    <a:pt x="921912" y="175368"/>
                    <a:pt x="915174" y="189597"/>
                    <a:pt x="905256" y="201168"/>
                  </a:cubicBezTo>
                  <a:cubicBezTo>
                    <a:pt x="896840" y="210986"/>
                    <a:pt x="885763" y="218392"/>
                    <a:pt x="877824" y="228600"/>
                  </a:cubicBezTo>
                  <a:cubicBezTo>
                    <a:pt x="857141" y="255193"/>
                    <a:pt x="836532" y="288372"/>
                    <a:pt x="822960" y="320040"/>
                  </a:cubicBezTo>
                  <a:cubicBezTo>
                    <a:pt x="819163" y="328899"/>
                    <a:pt x="818127" y="338851"/>
                    <a:pt x="813816" y="347472"/>
                  </a:cubicBezTo>
                  <a:cubicBezTo>
                    <a:pt x="808901" y="357302"/>
                    <a:pt x="800443" y="365074"/>
                    <a:pt x="795528" y="374904"/>
                  </a:cubicBezTo>
                  <a:cubicBezTo>
                    <a:pt x="791217" y="383525"/>
                    <a:pt x="790695" y="393715"/>
                    <a:pt x="786384" y="402336"/>
                  </a:cubicBezTo>
                  <a:cubicBezTo>
                    <a:pt x="781469" y="412166"/>
                    <a:pt x="773011" y="419938"/>
                    <a:pt x="768096" y="429768"/>
                  </a:cubicBezTo>
                  <a:cubicBezTo>
                    <a:pt x="757043" y="451874"/>
                    <a:pt x="758597" y="470338"/>
                    <a:pt x="749808" y="493776"/>
                  </a:cubicBezTo>
                  <a:cubicBezTo>
                    <a:pt x="745022" y="506539"/>
                    <a:pt x="736890" y="517823"/>
                    <a:pt x="731520" y="530352"/>
                  </a:cubicBezTo>
                  <a:cubicBezTo>
                    <a:pt x="727723" y="539211"/>
                    <a:pt x="726173" y="548925"/>
                    <a:pt x="722376" y="557784"/>
                  </a:cubicBezTo>
                  <a:cubicBezTo>
                    <a:pt x="717006" y="570313"/>
                    <a:pt x="709458" y="581831"/>
                    <a:pt x="704088" y="594360"/>
                  </a:cubicBezTo>
                  <a:cubicBezTo>
                    <a:pt x="700291" y="603219"/>
                    <a:pt x="698741" y="612933"/>
                    <a:pt x="694944" y="621792"/>
                  </a:cubicBezTo>
                  <a:cubicBezTo>
                    <a:pt x="668208" y="684176"/>
                    <a:pt x="687066" y="634144"/>
                    <a:pt x="658368" y="685800"/>
                  </a:cubicBezTo>
                  <a:cubicBezTo>
                    <a:pt x="648438" y="703674"/>
                    <a:pt x="640727" y="722714"/>
                    <a:pt x="630936" y="740664"/>
                  </a:cubicBezTo>
                  <a:cubicBezTo>
                    <a:pt x="607814" y="783054"/>
                    <a:pt x="602767" y="782007"/>
                    <a:pt x="585216" y="822960"/>
                  </a:cubicBezTo>
                  <a:cubicBezTo>
                    <a:pt x="581419" y="831819"/>
                    <a:pt x="580383" y="841771"/>
                    <a:pt x="576072" y="850392"/>
                  </a:cubicBezTo>
                  <a:cubicBezTo>
                    <a:pt x="530156" y="942224"/>
                    <a:pt x="587589" y="802183"/>
                    <a:pt x="539496" y="914400"/>
                  </a:cubicBezTo>
                  <a:cubicBezTo>
                    <a:pt x="535699" y="923259"/>
                    <a:pt x="534663" y="933211"/>
                    <a:pt x="530352" y="941832"/>
                  </a:cubicBezTo>
                  <a:cubicBezTo>
                    <a:pt x="525437" y="951662"/>
                    <a:pt x="516527" y="959221"/>
                    <a:pt x="512064" y="969264"/>
                  </a:cubicBezTo>
                  <a:cubicBezTo>
                    <a:pt x="504235" y="986880"/>
                    <a:pt x="499872" y="1005840"/>
                    <a:pt x="493776" y="1024128"/>
                  </a:cubicBezTo>
                  <a:lnTo>
                    <a:pt x="484632" y="1051560"/>
                  </a:lnTo>
                  <a:cubicBezTo>
                    <a:pt x="474316" y="1082509"/>
                    <a:pt x="461420" y="1078523"/>
                    <a:pt x="438912" y="1097280"/>
                  </a:cubicBezTo>
                  <a:cubicBezTo>
                    <a:pt x="349032" y="1172180"/>
                    <a:pt x="465120" y="1080216"/>
                    <a:pt x="393192" y="1152144"/>
                  </a:cubicBezTo>
                  <a:cubicBezTo>
                    <a:pt x="385421" y="1159915"/>
                    <a:pt x="374904" y="1164336"/>
                    <a:pt x="365760" y="1170432"/>
                  </a:cubicBezTo>
                  <a:cubicBezTo>
                    <a:pt x="363505" y="1177196"/>
                    <a:pt x="350145" y="1225296"/>
                    <a:pt x="338328" y="1225296"/>
                  </a:cubicBezTo>
                  <a:cubicBezTo>
                    <a:pt x="327338" y="1225296"/>
                    <a:pt x="324503" y="1207907"/>
                    <a:pt x="320040" y="1197864"/>
                  </a:cubicBezTo>
                  <a:cubicBezTo>
                    <a:pt x="312211" y="1180248"/>
                    <a:pt x="307848" y="1161288"/>
                    <a:pt x="301752" y="1143000"/>
                  </a:cubicBezTo>
                  <a:cubicBezTo>
                    <a:pt x="297663" y="1130732"/>
                    <a:pt x="282259" y="1125776"/>
                    <a:pt x="274320" y="1115568"/>
                  </a:cubicBezTo>
                  <a:cubicBezTo>
                    <a:pt x="260826" y="1098218"/>
                    <a:pt x="249936" y="1078992"/>
                    <a:pt x="237744" y="1060704"/>
                  </a:cubicBezTo>
                  <a:cubicBezTo>
                    <a:pt x="197324" y="1000075"/>
                    <a:pt x="244828" y="1067445"/>
                    <a:pt x="192024" y="1005840"/>
                  </a:cubicBezTo>
                  <a:cubicBezTo>
                    <a:pt x="161752" y="970523"/>
                    <a:pt x="171194" y="970194"/>
                    <a:pt x="137160" y="941832"/>
                  </a:cubicBezTo>
                  <a:cubicBezTo>
                    <a:pt x="106008" y="915872"/>
                    <a:pt x="106094" y="929054"/>
                    <a:pt x="73152" y="896112"/>
                  </a:cubicBezTo>
                  <a:cubicBezTo>
                    <a:pt x="65381" y="888341"/>
                    <a:pt x="62635" y="876451"/>
                    <a:pt x="54864" y="868680"/>
                  </a:cubicBezTo>
                  <a:cubicBezTo>
                    <a:pt x="47093" y="860909"/>
                    <a:pt x="35875" y="857427"/>
                    <a:pt x="27432" y="850392"/>
                  </a:cubicBezTo>
                  <a:cubicBezTo>
                    <a:pt x="17498" y="842113"/>
                    <a:pt x="9144" y="832104"/>
                    <a:pt x="0" y="822960"/>
                  </a:cubicBezTo>
                  <a:lnTo>
                    <a:pt x="54864" y="786384"/>
                  </a:lnTo>
                  <a:cubicBezTo>
                    <a:pt x="65321" y="779413"/>
                    <a:pt x="78910" y="778204"/>
                    <a:pt x="91440" y="777240"/>
                  </a:cubicBezTo>
                  <a:cubicBezTo>
                    <a:pt x="158368" y="772092"/>
                    <a:pt x="225552" y="771144"/>
                    <a:pt x="292608" y="768096"/>
                  </a:cubicBezTo>
                  <a:cubicBezTo>
                    <a:pt x="320040" y="765048"/>
                    <a:pt x="347723" y="763749"/>
                    <a:pt x="374904" y="758952"/>
                  </a:cubicBezTo>
                  <a:cubicBezTo>
                    <a:pt x="399656" y="754584"/>
                    <a:pt x="448056" y="740664"/>
                    <a:pt x="448056" y="740664"/>
                  </a:cubicBezTo>
                  <a:cubicBezTo>
                    <a:pt x="526672" y="688253"/>
                    <a:pt x="427204" y="751090"/>
                    <a:pt x="502920" y="713232"/>
                  </a:cubicBezTo>
                  <a:cubicBezTo>
                    <a:pt x="512750" y="708317"/>
                    <a:pt x="521208" y="701040"/>
                    <a:pt x="530352" y="694944"/>
                  </a:cubicBezTo>
                  <a:cubicBezTo>
                    <a:pt x="533400" y="685800"/>
                    <a:pt x="533475" y="675038"/>
                    <a:pt x="539496" y="667512"/>
                  </a:cubicBezTo>
                  <a:cubicBezTo>
                    <a:pt x="552388" y="651398"/>
                    <a:pt x="576289" y="646104"/>
                    <a:pt x="594360" y="640080"/>
                  </a:cubicBezTo>
                  <a:lnTo>
                    <a:pt x="649224" y="603504"/>
                  </a:lnTo>
                  <a:cubicBezTo>
                    <a:pt x="657244" y="598157"/>
                    <a:pt x="667205" y="596250"/>
                    <a:pt x="676656" y="594360"/>
                  </a:cubicBezTo>
                  <a:cubicBezTo>
                    <a:pt x="697790" y="590133"/>
                    <a:pt x="719405" y="588759"/>
                    <a:pt x="740664" y="585216"/>
                  </a:cubicBezTo>
                  <a:cubicBezTo>
                    <a:pt x="755994" y="582661"/>
                    <a:pt x="771212" y="579443"/>
                    <a:pt x="786384" y="576072"/>
                  </a:cubicBezTo>
                  <a:cubicBezTo>
                    <a:pt x="798652" y="573346"/>
                    <a:pt x="810692" y="569654"/>
                    <a:pt x="822960" y="566928"/>
                  </a:cubicBezTo>
                  <a:cubicBezTo>
                    <a:pt x="838132" y="563557"/>
                    <a:pt x="853686" y="561873"/>
                    <a:pt x="868680" y="557784"/>
                  </a:cubicBezTo>
                  <a:cubicBezTo>
                    <a:pt x="887278" y="552712"/>
                    <a:pt x="905256" y="545592"/>
                    <a:pt x="923544" y="539496"/>
                  </a:cubicBezTo>
                  <a:cubicBezTo>
                    <a:pt x="932688" y="536448"/>
                    <a:pt x="941625" y="532690"/>
                    <a:pt x="950976" y="530352"/>
                  </a:cubicBezTo>
                  <a:cubicBezTo>
                    <a:pt x="996903" y="518870"/>
                    <a:pt x="975630" y="525182"/>
                    <a:pt x="1014984" y="512064"/>
                  </a:cubicBezTo>
                  <a:cubicBezTo>
                    <a:pt x="1033272" y="499872"/>
                    <a:pt x="1050189" y="485318"/>
                    <a:pt x="1069848" y="475488"/>
                  </a:cubicBezTo>
                  <a:cubicBezTo>
                    <a:pt x="1082040" y="469392"/>
                    <a:pt x="1095332" y="465123"/>
                    <a:pt x="1106424" y="457200"/>
                  </a:cubicBezTo>
                  <a:cubicBezTo>
                    <a:pt x="1116947" y="449684"/>
                    <a:pt x="1123333" y="437284"/>
                    <a:pt x="1133856" y="429768"/>
                  </a:cubicBezTo>
                  <a:cubicBezTo>
                    <a:pt x="1196461" y="385050"/>
                    <a:pt x="1146030" y="436387"/>
                    <a:pt x="1197864" y="393192"/>
                  </a:cubicBezTo>
                  <a:cubicBezTo>
                    <a:pt x="1230094" y="366333"/>
                    <a:pt x="1236383" y="349129"/>
                    <a:pt x="1261872" y="310896"/>
                  </a:cubicBezTo>
                  <a:cubicBezTo>
                    <a:pt x="1267219" y="302876"/>
                    <a:pt x="1280160" y="304800"/>
                    <a:pt x="1289304" y="301752"/>
                  </a:cubicBezTo>
                  <a:cubicBezTo>
                    <a:pt x="1298448" y="292608"/>
                    <a:pt x="1310953" y="285886"/>
                    <a:pt x="1316736" y="274320"/>
                  </a:cubicBezTo>
                  <a:cubicBezTo>
                    <a:pt x="1322491" y="262810"/>
                    <a:pt x="1324239" y="216266"/>
                    <a:pt x="1335024" y="201168"/>
                  </a:cubicBezTo>
                  <a:cubicBezTo>
                    <a:pt x="1345046" y="187138"/>
                    <a:pt x="1360829" y="178056"/>
                    <a:pt x="1371600" y="164592"/>
                  </a:cubicBezTo>
                  <a:cubicBezTo>
                    <a:pt x="1384784" y="148112"/>
                    <a:pt x="1413828" y="110230"/>
                    <a:pt x="1417320" y="82296"/>
                  </a:cubicBezTo>
                  <a:cubicBezTo>
                    <a:pt x="1419210" y="67174"/>
                    <a:pt x="1472184" y="18288"/>
                    <a:pt x="1435608" y="9144"/>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Freeform 486"/>
            <p:cNvSpPr/>
            <p:nvPr/>
          </p:nvSpPr>
          <p:spPr>
            <a:xfrm flipH="1">
              <a:off x="5629656" y="1282946"/>
              <a:ext cx="999744" cy="1143000"/>
            </a:xfrm>
            <a:custGeom>
              <a:avLst/>
              <a:gdLst>
                <a:gd name="connsiteX0" fmla="*/ 1435608 w 1472184"/>
                <a:gd name="connsiteY0" fmla="*/ 9144 h 1225296"/>
                <a:gd name="connsiteX1" fmla="*/ 1197864 w 1472184"/>
                <a:gd name="connsiteY1" fmla="*/ 27432 h 1225296"/>
                <a:gd name="connsiteX2" fmla="*/ 1161288 w 1472184"/>
                <a:gd name="connsiteY2" fmla="*/ 36576 h 1225296"/>
                <a:gd name="connsiteX3" fmla="*/ 1097280 w 1472184"/>
                <a:gd name="connsiteY3" fmla="*/ 45720 h 1225296"/>
                <a:gd name="connsiteX4" fmla="*/ 1042416 w 1472184"/>
                <a:gd name="connsiteY4" fmla="*/ 82296 h 1225296"/>
                <a:gd name="connsiteX5" fmla="*/ 987552 w 1472184"/>
                <a:gd name="connsiteY5" fmla="*/ 118872 h 1225296"/>
                <a:gd name="connsiteX6" fmla="*/ 960120 w 1472184"/>
                <a:gd name="connsiteY6" fmla="*/ 146304 h 1225296"/>
                <a:gd name="connsiteX7" fmla="*/ 932688 w 1472184"/>
                <a:gd name="connsiteY7" fmla="*/ 164592 h 1225296"/>
                <a:gd name="connsiteX8" fmla="*/ 905256 w 1472184"/>
                <a:gd name="connsiteY8" fmla="*/ 201168 h 1225296"/>
                <a:gd name="connsiteX9" fmla="*/ 877824 w 1472184"/>
                <a:gd name="connsiteY9" fmla="*/ 228600 h 1225296"/>
                <a:gd name="connsiteX10" fmla="*/ 822960 w 1472184"/>
                <a:gd name="connsiteY10" fmla="*/ 320040 h 1225296"/>
                <a:gd name="connsiteX11" fmla="*/ 813816 w 1472184"/>
                <a:gd name="connsiteY11" fmla="*/ 347472 h 1225296"/>
                <a:gd name="connsiteX12" fmla="*/ 795528 w 1472184"/>
                <a:gd name="connsiteY12" fmla="*/ 374904 h 1225296"/>
                <a:gd name="connsiteX13" fmla="*/ 786384 w 1472184"/>
                <a:gd name="connsiteY13" fmla="*/ 402336 h 1225296"/>
                <a:gd name="connsiteX14" fmla="*/ 768096 w 1472184"/>
                <a:gd name="connsiteY14" fmla="*/ 429768 h 1225296"/>
                <a:gd name="connsiteX15" fmla="*/ 749808 w 1472184"/>
                <a:gd name="connsiteY15" fmla="*/ 493776 h 1225296"/>
                <a:gd name="connsiteX16" fmla="*/ 731520 w 1472184"/>
                <a:gd name="connsiteY16" fmla="*/ 530352 h 1225296"/>
                <a:gd name="connsiteX17" fmla="*/ 722376 w 1472184"/>
                <a:gd name="connsiteY17" fmla="*/ 557784 h 1225296"/>
                <a:gd name="connsiteX18" fmla="*/ 704088 w 1472184"/>
                <a:gd name="connsiteY18" fmla="*/ 594360 h 1225296"/>
                <a:gd name="connsiteX19" fmla="*/ 694944 w 1472184"/>
                <a:gd name="connsiteY19" fmla="*/ 621792 h 1225296"/>
                <a:gd name="connsiteX20" fmla="*/ 658368 w 1472184"/>
                <a:gd name="connsiteY20" fmla="*/ 685800 h 1225296"/>
                <a:gd name="connsiteX21" fmla="*/ 630936 w 1472184"/>
                <a:gd name="connsiteY21" fmla="*/ 740664 h 1225296"/>
                <a:gd name="connsiteX22" fmla="*/ 585216 w 1472184"/>
                <a:gd name="connsiteY22" fmla="*/ 822960 h 1225296"/>
                <a:gd name="connsiteX23" fmla="*/ 576072 w 1472184"/>
                <a:gd name="connsiteY23" fmla="*/ 850392 h 1225296"/>
                <a:gd name="connsiteX24" fmla="*/ 539496 w 1472184"/>
                <a:gd name="connsiteY24" fmla="*/ 914400 h 1225296"/>
                <a:gd name="connsiteX25" fmla="*/ 530352 w 1472184"/>
                <a:gd name="connsiteY25" fmla="*/ 941832 h 1225296"/>
                <a:gd name="connsiteX26" fmla="*/ 512064 w 1472184"/>
                <a:gd name="connsiteY26" fmla="*/ 969264 h 1225296"/>
                <a:gd name="connsiteX27" fmla="*/ 493776 w 1472184"/>
                <a:gd name="connsiteY27" fmla="*/ 1024128 h 1225296"/>
                <a:gd name="connsiteX28" fmla="*/ 484632 w 1472184"/>
                <a:gd name="connsiteY28" fmla="*/ 1051560 h 1225296"/>
                <a:gd name="connsiteX29" fmla="*/ 438912 w 1472184"/>
                <a:gd name="connsiteY29" fmla="*/ 1097280 h 1225296"/>
                <a:gd name="connsiteX30" fmla="*/ 393192 w 1472184"/>
                <a:gd name="connsiteY30" fmla="*/ 1152144 h 1225296"/>
                <a:gd name="connsiteX31" fmla="*/ 365760 w 1472184"/>
                <a:gd name="connsiteY31" fmla="*/ 1170432 h 1225296"/>
                <a:gd name="connsiteX32" fmla="*/ 338328 w 1472184"/>
                <a:gd name="connsiteY32" fmla="*/ 1225296 h 1225296"/>
                <a:gd name="connsiteX33" fmla="*/ 320040 w 1472184"/>
                <a:gd name="connsiteY33" fmla="*/ 1197864 h 1225296"/>
                <a:gd name="connsiteX34" fmla="*/ 301752 w 1472184"/>
                <a:gd name="connsiteY34" fmla="*/ 1143000 h 1225296"/>
                <a:gd name="connsiteX35" fmla="*/ 274320 w 1472184"/>
                <a:gd name="connsiteY35" fmla="*/ 1115568 h 1225296"/>
                <a:gd name="connsiteX36" fmla="*/ 237744 w 1472184"/>
                <a:gd name="connsiteY36" fmla="*/ 1060704 h 1225296"/>
                <a:gd name="connsiteX37" fmla="*/ 192024 w 1472184"/>
                <a:gd name="connsiteY37" fmla="*/ 1005840 h 1225296"/>
                <a:gd name="connsiteX38" fmla="*/ 137160 w 1472184"/>
                <a:gd name="connsiteY38" fmla="*/ 941832 h 1225296"/>
                <a:gd name="connsiteX39" fmla="*/ 73152 w 1472184"/>
                <a:gd name="connsiteY39" fmla="*/ 896112 h 1225296"/>
                <a:gd name="connsiteX40" fmla="*/ 54864 w 1472184"/>
                <a:gd name="connsiteY40" fmla="*/ 868680 h 1225296"/>
                <a:gd name="connsiteX41" fmla="*/ 27432 w 1472184"/>
                <a:gd name="connsiteY41" fmla="*/ 850392 h 1225296"/>
                <a:gd name="connsiteX42" fmla="*/ 0 w 1472184"/>
                <a:gd name="connsiteY42" fmla="*/ 822960 h 1225296"/>
                <a:gd name="connsiteX43" fmla="*/ 54864 w 1472184"/>
                <a:gd name="connsiteY43" fmla="*/ 786384 h 1225296"/>
                <a:gd name="connsiteX44" fmla="*/ 91440 w 1472184"/>
                <a:gd name="connsiteY44" fmla="*/ 777240 h 1225296"/>
                <a:gd name="connsiteX45" fmla="*/ 292608 w 1472184"/>
                <a:gd name="connsiteY45" fmla="*/ 768096 h 1225296"/>
                <a:gd name="connsiteX46" fmla="*/ 374904 w 1472184"/>
                <a:gd name="connsiteY46" fmla="*/ 758952 h 1225296"/>
                <a:gd name="connsiteX47" fmla="*/ 448056 w 1472184"/>
                <a:gd name="connsiteY47" fmla="*/ 740664 h 1225296"/>
                <a:gd name="connsiteX48" fmla="*/ 502920 w 1472184"/>
                <a:gd name="connsiteY48" fmla="*/ 713232 h 1225296"/>
                <a:gd name="connsiteX49" fmla="*/ 530352 w 1472184"/>
                <a:gd name="connsiteY49" fmla="*/ 694944 h 1225296"/>
                <a:gd name="connsiteX50" fmla="*/ 539496 w 1472184"/>
                <a:gd name="connsiteY50" fmla="*/ 667512 h 1225296"/>
                <a:gd name="connsiteX51" fmla="*/ 594360 w 1472184"/>
                <a:gd name="connsiteY51" fmla="*/ 640080 h 1225296"/>
                <a:gd name="connsiteX52" fmla="*/ 649224 w 1472184"/>
                <a:gd name="connsiteY52" fmla="*/ 603504 h 1225296"/>
                <a:gd name="connsiteX53" fmla="*/ 676656 w 1472184"/>
                <a:gd name="connsiteY53" fmla="*/ 594360 h 1225296"/>
                <a:gd name="connsiteX54" fmla="*/ 740664 w 1472184"/>
                <a:gd name="connsiteY54" fmla="*/ 585216 h 1225296"/>
                <a:gd name="connsiteX55" fmla="*/ 786384 w 1472184"/>
                <a:gd name="connsiteY55" fmla="*/ 576072 h 1225296"/>
                <a:gd name="connsiteX56" fmla="*/ 822960 w 1472184"/>
                <a:gd name="connsiteY56" fmla="*/ 566928 h 1225296"/>
                <a:gd name="connsiteX57" fmla="*/ 868680 w 1472184"/>
                <a:gd name="connsiteY57" fmla="*/ 557784 h 1225296"/>
                <a:gd name="connsiteX58" fmla="*/ 923544 w 1472184"/>
                <a:gd name="connsiteY58" fmla="*/ 539496 h 1225296"/>
                <a:gd name="connsiteX59" fmla="*/ 950976 w 1472184"/>
                <a:gd name="connsiteY59" fmla="*/ 530352 h 1225296"/>
                <a:gd name="connsiteX60" fmla="*/ 1014984 w 1472184"/>
                <a:gd name="connsiteY60" fmla="*/ 512064 h 1225296"/>
                <a:gd name="connsiteX61" fmla="*/ 1069848 w 1472184"/>
                <a:gd name="connsiteY61" fmla="*/ 475488 h 1225296"/>
                <a:gd name="connsiteX62" fmla="*/ 1106424 w 1472184"/>
                <a:gd name="connsiteY62" fmla="*/ 457200 h 1225296"/>
                <a:gd name="connsiteX63" fmla="*/ 1133856 w 1472184"/>
                <a:gd name="connsiteY63" fmla="*/ 429768 h 1225296"/>
                <a:gd name="connsiteX64" fmla="*/ 1197864 w 1472184"/>
                <a:gd name="connsiteY64" fmla="*/ 393192 h 1225296"/>
                <a:gd name="connsiteX65" fmla="*/ 1261872 w 1472184"/>
                <a:gd name="connsiteY65" fmla="*/ 310896 h 1225296"/>
                <a:gd name="connsiteX66" fmla="*/ 1289304 w 1472184"/>
                <a:gd name="connsiteY66" fmla="*/ 301752 h 1225296"/>
                <a:gd name="connsiteX67" fmla="*/ 1316736 w 1472184"/>
                <a:gd name="connsiteY67" fmla="*/ 274320 h 1225296"/>
                <a:gd name="connsiteX68" fmla="*/ 1335024 w 1472184"/>
                <a:gd name="connsiteY68" fmla="*/ 201168 h 1225296"/>
                <a:gd name="connsiteX69" fmla="*/ 1371600 w 1472184"/>
                <a:gd name="connsiteY69" fmla="*/ 164592 h 1225296"/>
                <a:gd name="connsiteX70" fmla="*/ 1417320 w 1472184"/>
                <a:gd name="connsiteY70" fmla="*/ 82296 h 1225296"/>
                <a:gd name="connsiteX71" fmla="*/ 1435608 w 1472184"/>
                <a:gd name="connsiteY71" fmla="*/ 9144 h 122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472184" h="1225296">
                  <a:moveTo>
                    <a:pt x="1435608" y="9144"/>
                  </a:moveTo>
                  <a:cubicBezTo>
                    <a:pt x="1399032" y="0"/>
                    <a:pt x="1231722" y="23200"/>
                    <a:pt x="1197864" y="27432"/>
                  </a:cubicBezTo>
                  <a:cubicBezTo>
                    <a:pt x="1185394" y="28991"/>
                    <a:pt x="1173653" y="34328"/>
                    <a:pt x="1161288" y="36576"/>
                  </a:cubicBezTo>
                  <a:cubicBezTo>
                    <a:pt x="1140083" y="40431"/>
                    <a:pt x="1118616" y="42672"/>
                    <a:pt x="1097280" y="45720"/>
                  </a:cubicBezTo>
                  <a:cubicBezTo>
                    <a:pt x="1078992" y="57912"/>
                    <a:pt x="1057958" y="66754"/>
                    <a:pt x="1042416" y="82296"/>
                  </a:cubicBezTo>
                  <a:cubicBezTo>
                    <a:pt x="1008168" y="116544"/>
                    <a:pt x="1027252" y="105639"/>
                    <a:pt x="987552" y="118872"/>
                  </a:cubicBezTo>
                  <a:cubicBezTo>
                    <a:pt x="978408" y="128016"/>
                    <a:pt x="970054" y="138025"/>
                    <a:pt x="960120" y="146304"/>
                  </a:cubicBezTo>
                  <a:cubicBezTo>
                    <a:pt x="951677" y="153339"/>
                    <a:pt x="940459" y="156821"/>
                    <a:pt x="932688" y="164592"/>
                  </a:cubicBezTo>
                  <a:cubicBezTo>
                    <a:pt x="921912" y="175368"/>
                    <a:pt x="915174" y="189597"/>
                    <a:pt x="905256" y="201168"/>
                  </a:cubicBezTo>
                  <a:cubicBezTo>
                    <a:pt x="896840" y="210986"/>
                    <a:pt x="885763" y="218392"/>
                    <a:pt x="877824" y="228600"/>
                  </a:cubicBezTo>
                  <a:cubicBezTo>
                    <a:pt x="857141" y="255193"/>
                    <a:pt x="836532" y="288372"/>
                    <a:pt x="822960" y="320040"/>
                  </a:cubicBezTo>
                  <a:cubicBezTo>
                    <a:pt x="819163" y="328899"/>
                    <a:pt x="818127" y="338851"/>
                    <a:pt x="813816" y="347472"/>
                  </a:cubicBezTo>
                  <a:cubicBezTo>
                    <a:pt x="808901" y="357302"/>
                    <a:pt x="800443" y="365074"/>
                    <a:pt x="795528" y="374904"/>
                  </a:cubicBezTo>
                  <a:cubicBezTo>
                    <a:pt x="791217" y="383525"/>
                    <a:pt x="790695" y="393715"/>
                    <a:pt x="786384" y="402336"/>
                  </a:cubicBezTo>
                  <a:cubicBezTo>
                    <a:pt x="781469" y="412166"/>
                    <a:pt x="773011" y="419938"/>
                    <a:pt x="768096" y="429768"/>
                  </a:cubicBezTo>
                  <a:cubicBezTo>
                    <a:pt x="757043" y="451874"/>
                    <a:pt x="758597" y="470338"/>
                    <a:pt x="749808" y="493776"/>
                  </a:cubicBezTo>
                  <a:cubicBezTo>
                    <a:pt x="745022" y="506539"/>
                    <a:pt x="736890" y="517823"/>
                    <a:pt x="731520" y="530352"/>
                  </a:cubicBezTo>
                  <a:cubicBezTo>
                    <a:pt x="727723" y="539211"/>
                    <a:pt x="726173" y="548925"/>
                    <a:pt x="722376" y="557784"/>
                  </a:cubicBezTo>
                  <a:cubicBezTo>
                    <a:pt x="717006" y="570313"/>
                    <a:pt x="709458" y="581831"/>
                    <a:pt x="704088" y="594360"/>
                  </a:cubicBezTo>
                  <a:cubicBezTo>
                    <a:pt x="700291" y="603219"/>
                    <a:pt x="698741" y="612933"/>
                    <a:pt x="694944" y="621792"/>
                  </a:cubicBezTo>
                  <a:cubicBezTo>
                    <a:pt x="668208" y="684176"/>
                    <a:pt x="687066" y="634144"/>
                    <a:pt x="658368" y="685800"/>
                  </a:cubicBezTo>
                  <a:cubicBezTo>
                    <a:pt x="648438" y="703674"/>
                    <a:pt x="640727" y="722714"/>
                    <a:pt x="630936" y="740664"/>
                  </a:cubicBezTo>
                  <a:cubicBezTo>
                    <a:pt x="607814" y="783054"/>
                    <a:pt x="602767" y="782007"/>
                    <a:pt x="585216" y="822960"/>
                  </a:cubicBezTo>
                  <a:cubicBezTo>
                    <a:pt x="581419" y="831819"/>
                    <a:pt x="580383" y="841771"/>
                    <a:pt x="576072" y="850392"/>
                  </a:cubicBezTo>
                  <a:cubicBezTo>
                    <a:pt x="530156" y="942224"/>
                    <a:pt x="587589" y="802183"/>
                    <a:pt x="539496" y="914400"/>
                  </a:cubicBezTo>
                  <a:cubicBezTo>
                    <a:pt x="535699" y="923259"/>
                    <a:pt x="534663" y="933211"/>
                    <a:pt x="530352" y="941832"/>
                  </a:cubicBezTo>
                  <a:cubicBezTo>
                    <a:pt x="525437" y="951662"/>
                    <a:pt x="516527" y="959221"/>
                    <a:pt x="512064" y="969264"/>
                  </a:cubicBezTo>
                  <a:cubicBezTo>
                    <a:pt x="504235" y="986880"/>
                    <a:pt x="499872" y="1005840"/>
                    <a:pt x="493776" y="1024128"/>
                  </a:cubicBezTo>
                  <a:lnTo>
                    <a:pt x="484632" y="1051560"/>
                  </a:lnTo>
                  <a:cubicBezTo>
                    <a:pt x="474316" y="1082509"/>
                    <a:pt x="461420" y="1078523"/>
                    <a:pt x="438912" y="1097280"/>
                  </a:cubicBezTo>
                  <a:cubicBezTo>
                    <a:pt x="349032" y="1172180"/>
                    <a:pt x="465120" y="1080216"/>
                    <a:pt x="393192" y="1152144"/>
                  </a:cubicBezTo>
                  <a:cubicBezTo>
                    <a:pt x="385421" y="1159915"/>
                    <a:pt x="374904" y="1164336"/>
                    <a:pt x="365760" y="1170432"/>
                  </a:cubicBezTo>
                  <a:cubicBezTo>
                    <a:pt x="363505" y="1177196"/>
                    <a:pt x="350145" y="1225296"/>
                    <a:pt x="338328" y="1225296"/>
                  </a:cubicBezTo>
                  <a:cubicBezTo>
                    <a:pt x="327338" y="1225296"/>
                    <a:pt x="324503" y="1207907"/>
                    <a:pt x="320040" y="1197864"/>
                  </a:cubicBezTo>
                  <a:cubicBezTo>
                    <a:pt x="312211" y="1180248"/>
                    <a:pt x="307848" y="1161288"/>
                    <a:pt x="301752" y="1143000"/>
                  </a:cubicBezTo>
                  <a:cubicBezTo>
                    <a:pt x="297663" y="1130732"/>
                    <a:pt x="282259" y="1125776"/>
                    <a:pt x="274320" y="1115568"/>
                  </a:cubicBezTo>
                  <a:cubicBezTo>
                    <a:pt x="260826" y="1098218"/>
                    <a:pt x="249936" y="1078992"/>
                    <a:pt x="237744" y="1060704"/>
                  </a:cubicBezTo>
                  <a:cubicBezTo>
                    <a:pt x="197324" y="1000075"/>
                    <a:pt x="244828" y="1067445"/>
                    <a:pt x="192024" y="1005840"/>
                  </a:cubicBezTo>
                  <a:cubicBezTo>
                    <a:pt x="161752" y="970523"/>
                    <a:pt x="171194" y="970194"/>
                    <a:pt x="137160" y="941832"/>
                  </a:cubicBezTo>
                  <a:cubicBezTo>
                    <a:pt x="106008" y="915872"/>
                    <a:pt x="106094" y="929054"/>
                    <a:pt x="73152" y="896112"/>
                  </a:cubicBezTo>
                  <a:cubicBezTo>
                    <a:pt x="65381" y="888341"/>
                    <a:pt x="62635" y="876451"/>
                    <a:pt x="54864" y="868680"/>
                  </a:cubicBezTo>
                  <a:cubicBezTo>
                    <a:pt x="47093" y="860909"/>
                    <a:pt x="35875" y="857427"/>
                    <a:pt x="27432" y="850392"/>
                  </a:cubicBezTo>
                  <a:cubicBezTo>
                    <a:pt x="17498" y="842113"/>
                    <a:pt x="9144" y="832104"/>
                    <a:pt x="0" y="822960"/>
                  </a:cubicBezTo>
                  <a:lnTo>
                    <a:pt x="54864" y="786384"/>
                  </a:lnTo>
                  <a:cubicBezTo>
                    <a:pt x="65321" y="779413"/>
                    <a:pt x="78910" y="778204"/>
                    <a:pt x="91440" y="777240"/>
                  </a:cubicBezTo>
                  <a:cubicBezTo>
                    <a:pt x="158368" y="772092"/>
                    <a:pt x="225552" y="771144"/>
                    <a:pt x="292608" y="768096"/>
                  </a:cubicBezTo>
                  <a:cubicBezTo>
                    <a:pt x="320040" y="765048"/>
                    <a:pt x="347723" y="763749"/>
                    <a:pt x="374904" y="758952"/>
                  </a:cubicBezTo>
                  <a:cubicBezTo>
                    <a:pt x="399656" y="754584"/>
                    <a:pt x="448056" y="740664"/>
                    <a:pt x="448056" y="740664"/>
                  </a:cubicBezTo>
                  <a:cubicBezTo>
                    <a:pt x="526672" y="688253"/>
                    <a:pt x="427204" y="751090"/>
                    <a:pt x="502920" y="713232"/>
                  </a:cubicBezTo>
                  <a:cubicBezTo>
                    <a:pt x="512750" y="708317"/>
                    <a:pt x="521208" y="701040"/>
                    <a:pt x="530352" y="694944"/>
                  </a:cubicBezTo>
                  <a:cubicBezTo>
                    <a:pt x="533400" y="685800"/>
                    <a:pt x="533475" y="675038"/>
                    <a:pt x="539496" y="667512"/>
                  </a:cubicBezTo>
                  <a:cubicBezTo>
                    <a:pt x="552388" y="651398"/>
                    <a:pt x="576289" y="646104"/>
                    <a:pt x="594360" y="640080"/>
                  </a:cubicBezTo>
                  <a:lnTo>
                    <a:pt x="649224" y="603504"/>
                  </a:lnTo>
                  <a:cubicBezTo>
                    <a:pt x="657244" y="598157"/>
                    <a:pt x="667205" y="596250"/>
                    <a:pt x="676656" y="594360"/>
                  </a:cubicBezTo>
                  <a:cubicBezTo>
                    <a:pt x="697790" y="590133"/>
                    <a:pt x="719405" y="588759"/>
                    <a:pt x="740664" y="585216"/>
                  </a:cubicBezTo>
                  <a:cubicBezTo>
                    <a:pt x="755994" y="582661"/>
                    <a:pt x="771212" y="579443"/>
                    <a:pt x="786384" y="576072"/>
                  </a:cubicBezTo>
                  <a:cubicBezTo>
                    <a:pt x="798652" y="573346"/>
                    <a:pt x="810692" y="569654"/>
                    <a:pt x="822960" y="566928"/>
                  </a:cubicBezTo>
                  <a:cubicBezTo>
                    <a:pt x="838132" y="563557"/>
                    <a:pt x="853686" y="561873"/>
                    <a:pt x="868680" y="557784"/>
                  </a:cubicBezTo>
                  <a:cubicBezTo>
                    <a:pt x="887278" y="552712"/>
                    <a:pt x="905256" y="545592"/>
                    <a:pt x="923544" y="539496"/>
                  </a:cubicBezTo>
                  <a:cubicBezTo>
                    <a:pt x="932688" y="536448"/>
                    <a:pt x="941625" y="532690"/>
                    <a:pt x="950976" y="530352"/>
                  </a:cubicBezTo>
                  <a:cubicBezTo>
                    <a:pt x="996903" y="518870"/>
                    <a:pt x="975630" y="525182"/>
                    <a:pt x="1014984" y="512064"/>
                  </a:cubicBezTo>
                  <a:cubicBezTo>
                    <a:pt x="1033272" y="499872"/>
                    <a:pt x="1050189" y="485318"/>
                    <a:pt x="1069848" y="475488"/>
                  </a:cubicBezTo>
                  <a:cubicBezTo>
                    <a:pt x="1082040" y="469392"/>
                    <a:pt x="1095332" y="465123"/>
                    <a:pt x="1106424" y="457200"/>
                  </a:cubicBezTo>
                  <a:cubicBezTo>
                    <a:pt x="1116947" y="449684"/>
                    <a:pt x="1123333" y="437284"/>
                    <a:pt x="1133856" y="429768"/>
                  </a:cubicBezTo>
                  <a:cubicBezTo>
                    <a:pt x="1196461" y="385050"/>
                    <a:pt x="1146030" y="436387"/>
                    <a:pt x="1197864" y="393192"/>
                  </a:cubicBezTo>
                  <a:cubicBezTo>
                    <a:pt x="1230094" y="366333"/>
                    <a:pt x="1236383" y="349129"/>
                    <a:pt x="1261872" y="310896"/>
                  </a:cubicBezTo>
                  <a:cubicBezTo>
                    <a:pt x="1267219" y="302876"/>
                    <a:pt x="1280160" y="304800"/>
                    <a:pt x="1289304" y="301752"/>
                  </a:cubicBezTo>
                  <a:cubicBezTo>
                    <a:pt x="1298448" y="292608"/>
                    <a:pt x="1310953" y="285886"/>
                    <a:pt x="1316736" y="274320"/>
                  </a:cubicBezTo>
                  <a:cubicBezTo>
                    <a:pt x="1322491" y="262810"/>
                    <a:pt x="1324239" y="216266"/>
                    <a:pt x="1335024" y="201168"/>
                  </a:cubicBezTo>
                  <a:cubicBezTo>
                    <a:pt x="1345046" y="187138"/>
                    <a:pt x="1360829" y="178056"/>
                    <a:pt x="1371600" y="164592"/>
                  </a:cubicBezTo>
                  <a:cubicBezTo>
                    <a:pt x="1384784" y="148112"/>
                    <a:pt x="1413828" y="110230"/>
                    <a:pt x="1417320" y="82296"/>
                  </a:cubicBezTo>
                  <a:cubicBezTo>
                    <a:pt x="1419210" y="67174"/>
                    <a:pt x="1472184" y="18288"/>
                    <a:pt x="1435608" y="9144"/>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Freeform 487"/>
            <p:cNvSpPr/>
            <p:nvPr/>
          </p:nvSpPr>
          <p:spPr>
            <a:xfrm>
              <a:off x="5334000" y="3416546"/>
              <a:ext cx="341619"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9" name="Freeform 488"/>
            <p:cNvSpPr/>
            <p:nvPr/>
          </p:nvSpPr>
          <p:spPr>
            <a:xfrm flipH="1">
              <a:off x="5791200" y="3416546"/>
              <a:ext cx="344181"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0" name="Smiley Face 489"/>
            <p:cNvSpPr/>
            <p:nvPr/>
          </p:nvSpPr>
          <p:spPr>
            <a:xfrm>
              <a:off x="6858000" y="1371600"/>
              <a:ext cx="685800" cy="685800"/>
            </a:xfrm>
            <a:prstGeom prst="smileyFac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Freeform 490"/>
            <p:cNvSpPr/>
            <p:nvPr/>
          </p:nvSpPr>
          <p:spPr>
            <a:xfrm>
              <a:off x="6894819" y="3429000"/>
              <a:ext cx="341619"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2" name="Freeform 491"/>
            <p:cNvSpPr/>
            <p:nvPr/>
          </p:nvSpPr>
          <p:spPr>
            <a:xfrm flipH="1">
              <a:off x="7467600" y="3429000"/>
              <a:ext cx="344181"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3" name="Freeform 492"/>
            <p:cNvSpPr/>
            <p:nvPr/>
          </p:nvSpPr>
          <p:spPr>
            <a:xfrm>
              <a:off x="6934200" y="2971800"/>
              <a:ext cx="664464" cy="505968"/>
            </a:xfrm>
            <a:custGeom>
              <a:avLst/>
              <a:gdLst>
                <a:gd name="connsiteX0" fmla="*/ 82296 w 636332"/>
                <a:gd name="connsiteY0" fmla="*/ 0 h 356869"/>
                <a:gd name="connsiteX1" fmla="*/ 64008 w 636332"/>
                <a:gd name="connsiteY1" fmla="*/ 137160 h 356869"/>
                <a:gd name="connsiteX2" fmla="*/ 45720 w 636332"/>
                <a:gd name="connsiteY2" fmla="*/ 192024 h 356869"/>
                <a:gd name="connsiteX3" fmla="*/ 9144 w 636332"/>
                <a:gd name="connsiteY3" fmla="*/ 283464 h 356869"/>
                <a:gd name="connsiteX4" fmla="*/ 0 w 636332"/>
                <a:gd name="connsiteY4" fmla="*/ 310896 h 356869"/>
                <a:gd name="connsiteX5" fmla="*/ 9144 w 636332"/>
                <a:gd name="connsiteY5" fmla="*/ 338328 h 356869"/>
                <a:gd name="connsiteX6" fmla="*/ 36576 w 636332"/>
                <a:gd name="connsiteY6" fmla="*/ 347472 h 356869"/>
                <a:gd name="connsiteX7" fmla="*/ 329184 w 636332"/>
                <a:gd name="connsiteY7" fmla="*/ 338328 h 356869"/>
                <a:gd name="connsiteX8" fmla="*/ 338328 w 636332"/>
                <a:gd name="connsiteY8" fmla="*/ 128016 h 356869"/>
                <a:gd name="connsiteX9" fmla="*/ 347472 w 636332"/>
                <a:gd name="connsiteY9" fmla="*/ 155448 h 356869"/>
                <a:gd name="connsiteX10" fmla="*/ 356616 w 636332"/>
                <a:gd name="connsiteY10" fmla="*/ 329184 h 356869"/>
                <a:gd name="connsiteX11" fmla="*/ 603504 w 636332"/>
                <a:gd name="connsiteY11" fmla="*/ 320040 h 356869"/>
                <a:gd name="connsiteX12" fmla="*/ 594360 w 636332"/>
                <a:gd name="connsiteY12" fmla="*/ 210312 h 356869"/>
                <a:gd name="connsiteX13" fmla="*/ 576072 w 636332"/>
                <a:gd name="connsiteY13" fmla="*/ 82296 h 356869"/>
                <a:gd name="connsiteX14" fmla="*/ 566928 w 636332"/>
                <a:gd name="connsiteY14" fmla="*/ 0 h 35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332" h="356869">
                  <a:moveTo>
                    <a:pt x="82296" y="0"/>
                  </a:moveTo>
                  <a:cubicBezTo>
                    <a:pt x="76046" y="68746"/>
                    <a:pt x="79812" y="84480"/>
                    <a:pt x="64008" y="137160"/>
                  </a:cubicBezTo>
                  <a:cubicBezTo>
                    <a:pt x="58469" y="155624"/>
                    <a:pt x="54341" y="174782"/>
                    <a:pt x="45720" y="192024"/>
                  </a:cubicBezTo>
                  <a:cubicBezTo>
                    <a:pt x="18811" y="245842"/>
                    <a:pt x="31743" y="215668"/>
                    <a:pt x="9144" y="283464"/>
                  </a:cubicBezTo>
                  <a:lnTo>
                    <a:pt x="0" y="310896"/>
                  </a:lnTo>
                  <a:cubicBezTo>
                    <a:pt x="3048" y="320040"/>
                    <a:pt x="2328" y="331512"/>
                    <a:pt x="9144" y="338328"/>
                  </a:cubicBezTo>
                  <a:cubicBezTo>
                    <a:pt x="15960" y="345144"/>
                    <a:pt x="26937" y="347472"/>
                    <a:pt x="36576" y="347472"/>
                  </a:cubicBezTo>
                  <a:cubicBezTo>
                    <a:pt x="134160" y="347472"/>
                    <a:pt x="231648" y="341376"/>
                    <a:pt x="329184" y="338328"/>
                  </a:cubicBezTo>
                  <a:cubicBezTo>
                    <a:pt x="332232" y="268224"/>
                    <a:pt x="331346" y="197838"/>
                    <a:pt x="338328" y="128016"/>
                  </a:cubicBezTo>
                  <a:cubicBezTo>
                    <a:pt x="339287" y="118425"/>
                    <a:pt x="346599" y="145849"/>
                    <a:pt x="347472" y="155448"/>
                  </a:cubicBezTo>
                  <a:cubicBezTo>
                    <a:pt x="352722" y="213202"/>
                    <a:pt x="353568" y="271272"/>
                    <a:pt x="356616" y="329184"/>
                  </a:cubicBezTo>
                  <a:cubicBezTo>
                    <a:pt x="438912" y="326136"/>
                    <a:pt x="529846" y="356869"/>
                    <a:pt x="603504" y="320040"/>
                  </a:cubicBezTo>
                  <a:cubicBezTo>
                    <a:pt x="636332" y="303626"/>
                    <a:pt x="598012" y="246833"/>
                    <a:pt x="594360" y="210312"/>
                  </a:cubicBezTo>
                  <a:cubicBezTo>
                    <a:pt x="584721" y="113919"/>
                    <a:pt x="587895" y="165054"/>
                    <a:pt x="576072" y="82296"/>
                  </a:cubicBezTo>
                  <a:cubicBezTo>
                    <a:pt x="566550" y="15642"/>
                    <a:pt x="566928" y="32537"/>
                    <a:pt x="566928" y="0"/>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4" name="Freeform 493"/>
            <p:cNvSpPr/>
            <p:nvPr/>
          </p:nvSpPr>
          <p:spPr>
            <a:xfrm>
              <a:off x="6858000" y="2133600"/>
              <a:ext cx="762000" cy="838200"/>
            </a:xfrm>
            <a:custGeom>
              <a:avLst/>
              <a:gdLst>
                <a:gd name="connsiteX0" fmla="*/ 473288 w 942140"/>
                <a:gd name="connsiteY0" fmla="*/ 18288 h 1069848"/>
                <a:gd name="connsiteX1" fmla="*/ 281264 w 942140"/>
                <a:gd name="connsiteY1" fmla="*/ 27432 h 1069848"/>
                <a:gd name="connsiteX2" fmla="*/ 244688 w 942140"/>
                <a:gd name="connsiteY2" fmla="*/ 36576 h 1069848"/>
                <a:gd name="connsiteX3" fmla="*/ 189824 w 942140"/>
                <a:gd name="connsiteY3" fmla="*/ 64008 h 1069848"/>
                <a:gd name="connsiteX4" fmla="*/ 153248 w 942140"/>
                <a:gd name="connsiteY4" fmla="*/ 109728 h 1069848"/>
                <a:gd name="connsiteX5" fmla="*/ 134960 w 942140"/>
                <a:gd name="connsiteY5" fmla="*/ 137160 h 1069848"/>
                <a:gd name="connsiteX6" fmla="*/ 107528 w 942140"/>
                <a:gd name="connsiteY6" fmla="*/ 246888 h 1069848"/>
                <a:gd name="connsiteX7" fmla="*/ 153248 w 942140"/>
                <a:gd name="connsiteY7" fmla="*/ 932688 h 1069848"/>
                <a:gd name="connsiteX8" fmla="*/ 171536 w 942140"/>
                <a:gd name="connsiteY8" fmla="*/ 987552 h 1069848"/>
                <a:gd name="connsiteX9" fmla="*/ 189824 w 942140"/>
                <a:gd name="connsiteY9" fmla="*/ 1042416 h 1069848"/>
                <a:gd name="connsiteX10" fmla="*/ 244688 w 942140"/>
                <a:gd name="connsiteY10" fmla="*/ 1069848 h 1069848"/>
                <a:gd name="connsiteX11" fmla="*/ 820760 w 942140"/>
                <a:gd name="connsiteY11" fmla="*/ 1060704 h 1069848"/>
                <a:gd name="connsiteX12" fmla="*/ 857336 w 942140"/>
                <a:gd name="connsiteY12" fmla="*/ 1014984 h 1069848"/>
                <a:gd name="connsiteX13" fmla="*/ 893912 w 942140"/>
                <a:gd name="connsiteY13" fmla="*/ 960120 h 1069848"/>
                <a:gd name="connsiteX14" fmla="*/ 903056 w 942140"/>
                <a:gd name="connsiteY14" fmla="*/ 932688 h 1069848"/>
                <a:gd name="connsiteX15" fmla="*/ 921344 w 942140"/>
                <a:gd name="connsiteY15" fmla="*/ 905256 h 1069848"/>
                <a:gd name="connsiteX16" fmla="*/ 939632 w 942140"/>
                <a:gd name="connsiteY16" fmla="*/ 850392 h 1069848"/>
                <a:gd name="connsiteX17" fmla="*/ 930488 w 942140"/>
                <a:gd name="connsiteY17" fmla="*/ 237744 h 1069848"/>
                <a:gd name="connsiteX18" fmla="*/ 903056 w 942140"/>
                <a:gd name="connsiteY18" fmla="*/ 210312 h 1069848"/>
                <a:gd name="connsiteX19" fmla="*/ 857336 w 942140"/>
                <a:gd name="connsiteY19" fmla="*/ 173736 h 1069848"/>
                <a:gd name="connsiteX20" fmla="*/ 820760 w 942140"/>
                <a:gd name="connsiteY20" fmla="*/ 118872 h 1069848"/>
                <a:gd name="connsiteX21" fmla="*/ 811616 w 942140"/>
                <a:gd name="connsiteY21" fmla="*/ 91440 h 1069848"/>
                <a:gd name="connsiteX22" fmla="*/ 756752 w 942140"/>
                <a:gd name="connsiteY22" fmla="*/ 54864 h 1069848"/>
                <a:gd name="connsiteX23" fmla="*/ 637880 w 942140"/>
                <a:gd name="connsiteY23" fmla="*/ 45720 h 1069848"/>
                <a:gd name="connsiteX24" fmla="*/ 555584 w 942140"/>
                <a:gd name="connsiteY24" fmla="*/ 18288 h 1069848"/>
                <a:gd name="connsiteX25" fmla="*/ 528152 w 942140"/>
                <a:gd name="connsiteY25" fmla="*/ 9144 h 1069848"/>
                <a:gd name="connsiteX26" fmla="*/ 500720 w 942140"/>
                <a:gd name="connsiteY26" fmla="*/ 0 h 1069848"/>
                <a:gd name="connsiteX27" fmla="*/ 473288 w 942140"/>
                <a:gd name="connsiteY27" fmla="*/ 18288 h 106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2140" h="1069848">
                  <a:moveTo>
                    <a:pt x="473288" y="18288"/>
                  </a:moveTo>
                  <a:cubicBezTo>
                    <a:pt x="436712" y="22860"/>
                    <a:pt x="345140" y="22322"/>
                    <a:pt x="281264" y="27432"/>
                  </a:cubicBezTo>
                  <a:cubicBezTo>
                    <a:pt x="268737" y="28434"/>
                    <a:pt x="256239" y="31626"/>
                    <a:pt x="244688" y="36576"/>
                  </a:cubicBezTo>
                  <a:cubicBezTo>
                    <a:pt x="120607" y="89754"/>
                    <a:pt x="305415" y="25478"/>
                    <a:pt x="189824" y="64008"/>
                  </a:cubicBezTo>
                  <a:cubicBezTo>
                    <a:pt x="143581" y="94837"/>
                    <a:pt x="175332" y="65561"/>
                    <a:pt x="153248" y="109728"/>
                  </a:cubicBezTo>
                  <a:cubicBezTo>
                    <a:pt x="148333" y="119558"/>
                    <a:pt x="139423" y="127117"/>
                    <a:pt x="134960" y="137160"/>
                  </a:cubicBezTo>
                  <a:cubicBezTo>
                    <a:pt x="115639" y="180632"/>
                    <a:pt x="115196" y="200882"/>
                    <a:pt x="107528" y="246888"/>
                  </a:cubicBezTo>
                  <a:cubicBezTo>
                    <a:pt x="116991" y="899801"/>
                    <a:pt x="0" y="702815"/>
                    <a:pt x="153248" y="932688"/>
                  </a:cubicBezTo>
                  <a:cubicBezTo>
                    <a:pt x="163941" y="948728"/>
                    <a:pt x="165440" y="969264"/>
                    <a:pt x="171536" y="987552"/>
                  </a:cubicBezTo>
                  <a:lnTo>
                    <a:pt x="189824" y="1042416"/>
                  </a:lnTo>
                  <a:cubicBezTo>
                    <a:pt x="194255" y="1055710"/>
                    <a:pt x="234037" y="1066298"/>
                    <a:pt x="244688" y="1069848"/>
                  </a:cubicBezTo>
                  <a:cubicBezTo>
                    <a:pt x="436712" y="1066800"/>
                    <a:pt x="628910" y="1069424"/>
                    <a:pt x="820760" y="1060704"/>
                  </a:cubicBezTo>
                  <a:cubicBezTo>
                    <a:pt x="853500" y="1059216"/>
                    <a:pt x="847095" y="1033418"/>
                    <a:pt x="857336" y="1014984"/>
                  </a:cubicBezTo>
                  <a:cubicBezTo>
                    <a:pt x="868010" y="995771"/>
                    <a:pt x="886961" y="980972"/>
                    <a:pt x="893912" y="960120"/>
                  </a:cubicBezTo>
                  <a:cubicBezTo>
                    <a:pt x="896960" y="950976"/>
                    <a:pt x="898745" y="941309"/>
                    <a:pt x="903056" y="932688"/>
                  </a:cubicBezTo>
                  <a:cubicBezTo>
                    <a:pt x="907971" y="922858"/>
                    <a:pt x="916881" y="915299"/>
                    <a:pt x="921344" y="905256"/>
                  </a:cubicBezTo>
                  <a:cubicBezTo>
                    <a:pt x="929173" y="887640"/>
                    <a:pt x="939632" y="850392"/>
                    <a:pt x="939632" y="850392"/>
                  </a:cubicBezTo>
                  <a:cubicBezTo>
                    <a:pt x="936584" y="646176"/>
                    <a:pt x="942140" y="441650"/>
                    <a:pt x="930488" y="237744"/>
                  </a:cubicBezTo>
                  <a:cubicBezTo>
                    <a:pt x="929750" y="224833"/>
                    <a:pt x="911335" y="220246"/>
                    <a:pt x="903056" y="210312"/>
                  </a:cubicBezTo>
                  <a:cubicBezTo>
                    <a:pt x="871240" y="172133"/>
                    <a:pt x="902369" y="188747"/>
                    <a:pt x="857336" y="173736"/>
                  </a:cubicBezTo>
                  <a:cubicBezTo>
                    <a:pt x="845144" y="155448"/>
                    <a:pt x="827711" y="139724"/>
                    <a:pt x="820760" y="118872"/>
                  </a:cubicBezTo>
                  <a:cubicBezTo>
                    <a:pt x="817712" y="109728"/>
                    <a:pt x="816963" y="99460"/>
                    <a:pt x="811616" y="91440"/>
                  </a:cubicBezTo>
                  <a:cubicBezTo>
                    <a:pt x="797892" y="70854"/>
                    <a:pt x="781154" y="57914"/>
                    <a:pt x="756752" y="54864"/>
                  </a:cubicBezTo>
                  <a:cubicBezTo>
                    <a:pt x="717318" y="49935"/>
                    <a:pt x="677504" y="48768"/>
                    <a:pt x="637880" y="45720"/>
                  </a:cubicBezTo>
                  <a:lnTo>
                    <a:pt x="555584" y="18288"/>
                  </a:lnTo>
                  <a:lnTo>
                    <a:pt x="528152" y="9144"/>
                  </a:lnTo>
                  <a:lnTo>
                    <a:pt x="500720" y="0"/>
                  </a:lnTo>
                  <a:cubicBezTo>
                    <a:pt x="452316" y="12101"/>
                    <a:pt x="509864" y="13716"/>
                    <a:pt x="473288" y="182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Freeform 494"/>
            <p:cNvSpPr/>
            <p:nvPr/>
          </p:nvSpPr>
          <p:spPr>
            <a:xfrm>
              <a:off x="7220712" y="2048256"/>
              <a:ext cx="0" cy="100584"/>
            </a:xfrm>
            <a:custGeom>
              <a:avLst/>
              <a:gdLst>
                <a:gd name="connsiteX0" fmla="*/ 0 w 0"/>
                <a:gd name="connsiteY0" fmla="*/ 100584 h 100584"/>
                <a:gd name="connsiteX1" fmla="*/ 0 w 0"/>
                <a:gd name="connsiteY1" fmla="*/ 0 h 100584"/>
              </a:gdLst>
              <a:ahLst/>
              <a:cxnLst>
                <a:cxn ang="0">
                  <a:pos x="connsiteX0" y="connsiteY0"/>
                </a:cxn>
                <a:cxn ang="0">
                  <a:pos x="connsiteX1" y="connsiteY1"/>
                </a:cxn>
              </a:cxnLst>
              <a:rect l="l" t="t" r="r" b="b"/>
              <a:pathLst>
                <a:path h="100584">
                  <a:moveTo>
                    <a:pt x="0" y="100584"/>
                  </a:moveTo>
                  <a:lnTo>
                    <a:pt x="0" y="0"/>
                  </a:ln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5" name="Group 503"/>
          <p:cNvGrpSpPr/>
          <p:nvPr/>
        </p:nvGrpSpPr>
        <p:grpSpPr>
          <a:xfrm>
            <a:off x="4724400" y="4182646"/>
            <a:ext cx="685800" cy="533400"/>
            <a:chOff x="4724400" y="1282946"/>
            <a:chExt cx="3124200" cy="2718391"/>
          </a:xfrm>
        </p:grpSpPr>
        <p:grpSp>
          <p:nvGrpSpPr>
            <p:cNvPr id="166" name="Group 246"/>
            <p:cNvGrpSpPr/>
            <p:nvPr/>
          </p:nvGrpSpPr>
          <p:grpSpPr>
            <a:xfrm flipH="1">
              <a:off x="6400804" y="2286000"/>
              <a:ext cx="609600" cy="551688"/>
              <a:chOff x="5916168" y="2496312"/>
              <a:chExt cx="768096" cy="301752"/>
            </a:xfrm>
          </p:grpSpPr>
          <p:sp>
            <p:nvSpPr>
              <p:cNvPr id="525" name="Freeform 524"/>
              <p:cNvSpPr/>
              <p:nvPr/>
            </p:nvSpPr>
            <p:spPr>
              <a:xfrm>
                <a:off x="5916168" y="2496312"/>
                <a:ext cx="667512" cy="239835"/>
              </a:xfrm>
              <a:custGeom>
                <a:avLst/>
                <a:gdLst>
                  <a:gd name="connsiteX0" fmla="*/ 0 w 667512"/>
                  <a:gd name="connsiteY0" fmla="*/ 0 h 239835"/>
                  <a:gd name="connsiteX1" fmla="*/ 100584 w 667512"/>
                  <a:gd name="connsiteY1" fmla="*/ 27432 h 239835"/>
                  <a:gd name="connsiteX2" fmla="*/ 128016 w 667512"/>
                  <a:gd name="connsiteY2" fmla="*/ 45720 h 239835"/>
                  <a:gd name="connsiteX3" fmla="*/ 155448 w 667512"/>
                  <a:gd name="connsiteY3" fmla="*/ 73152 h 239835"/>
                  <a:gd name="connsiteX4" fmla="*/ 219456 w 667512"/>
                  <a:gd name="connsiteY4" fmla="*/ 109728 h 239835"/>
                  <a:gd name="connsiteX5" fmla="*/ 274320 w 667512"/>
                  <a:gd name="connsiteY5" fmla="*/ 146304 h 239835"/>
                  <a:gd name="connsiteX6" fmla="*/ 329184 w 667512"/>
                  <a:gd name="connsiteY6" fmla="*/ 182880 h 239835"/>
                  <a:gd name="connsiteX7" fmla="*/ 365760 w 667512"/>
                  <a:gd name="connsiteY7" fmla="*/ 201168 h 239835"/>
                  <a:gd name="connsiteX8" fmla="*/ 420624 w 667512"/>
                  <a:gd name="connsiteY8" fmla="*/ 228600 h 239835"/>
                  <a:gd name="connsiteX9" fmla="*/ 667512 w 667512"/>
                  <a:gd name="connsiteY9" fmla="*/ 237744 h 2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7512" h="239835">
                    <a:moveTo>
                      <a:pt x="0" y="0"/>
                    </a:moveTo>
                    <a:cubicBezTo>
                      <a:pt x="82503" y="20626"/>
                      <a:pt x="49307" y="10340"/>
                      <a:pt x="100584" y="27432"/>
                    </a:cubicBezTo>
                    <a:cubicBezTo>
                      <a:pt x="109728" y="33528"/>
                      <a:pt x="119573" y="38685"/>
                      <a:pt x="128016" y="45720"/>
                    </a:cubicBezTo>
                    <a:cubicBezTo>
                      <a:pt x="137950" y="53999"/>
                      <a:pt x="144925" y="65636"/>
                      <a:pt x="155448" y="73152"/>
                    </a:cubicBezTo>
                    <a:cubicBezTo>
                      <a:pt x="218053" y="117870"/>
                      <a:pt x="167622" y="66533"/>
                      <a:pt x="219456" y="109728"/>
                    </a:cubicBezTo>
                    <a:cubicBezTo>
                      <a:pt x="265119" y="147781"/>
                      <a:pt x="226111" y="130234"/>
                      <a:pt x="274320" y="146304"/>
                    </a:cubicBezTo>
                    <a:cubicBezTo>
                      <a:pt x="317445" y="189429"/>
                      <a:pt x="282867" y="163030"/>
                      <a:pt x="329184" y="182880"/>
                    </a:cubicBezTo>
                    <a:cubicBezTo>
                      <a:pt x="341713" y="188250"/>
                      <a:pt x="353925" y="194405"/>
                      <a:pt x="365760" y="201168"/>
                    </a:cubicBezTo>
                    <a:cubicBezTo>
                      <a:pt x="387337" y="213497"/>
                      <a:pt x="394936" y="225896"/>
                      <a:pt x="420624" y="228600"/>
                    </a:cubicBezTo>
                    <a:cubicBezTo>
                      <a:pt x="527360" y="239835"/>
                      <a:pt x="568175" y="237744"/>
                      <a:pt x="667512" y="23774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6" name="Freeform 525"/>
              <p:cNvSpPr/>
              <p:nvPr/>
            </p:nvSpPr>
            <p:spPr>
              <a:xfrm>
                <a:off x="6574536" y="2651760"/>
                <a:ext cx="64008" cy="100584"/>
              </a:xfrm>
              <a:custGeom>
                <a:avLst/>
                <a:gdLst>
                  <a:gd name="connsiteX0" fmla="*/ 0 w 64008"/>
                  <a:gd name="connsiteY0" fmla="*/ 100584 h 100584"/>
                  <a:gd name="connsiteX1" fmla="*/ 45720 w 64008"/>
                  <a:gd name="connsiteY1" fmla="*/ 27432 h 100584"/>
                  <a:gd name="connsiteX2" fmla="*/ 64008 w 64008"/>
                  <a:gd name="connsiteY2" fmla="*/ 0 h 100584"/>
                </a:gdLst>
                <a:ahLst/>
                <a:cxnLst>
                  <a:cxn ang="0">
                    <a:pos x="connsiteX0" y="connsiteY0"/>
                  </a:cxn>
                  <a:cxn ang="0">
                    <a:pos x="connsiteX1" y="connsiteY1"/>
                  </a:cxn>
                  <a:cxn ang="0">
                    <a:pos x="connsiteX2" y="connsiteY2"/>
                  </a:cxn>
                </a:cxnLst>
                <a:rect l="l" t="t" r="r" b="b"/>
                <a:pathLst>
                  <a:path w="64008" h="100584">
                    <a:moveTo>
                      <a:pt x="0" y="100584"/>
                    </a:moveTo>
                    <a:cubicBezTo>
                      <a:pt x="21763" y="35294"/>
                      <a:pt x="2248" y="56413"/>
                      <a:pt x="45720" y="27432"/>
                    </a:cubicBezTo>
                    <a:lnTo>
                      <a:pt x="64008" y="0"/>
                    </a:ln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7" name="Freeform 526"/>
              <p:cNvSpPr/>
              <p:nvPr/>
            </p:nvSpPr>
            <p:spPr>
              <a:xfrm>
                <a:off x="6574536" y="2743200"/>
                <a:ext cx="109728" cy="54864"/>
              </a:xfrm>
              <a:custGeom>
                <a:avLst/>
                <a:gdLst>
                  <a:gd name="connsiteX0" fmla="*/ 0 w 109728"/>
                  <a:gd name="connsiteY0" fmla="*/ 0 h 54864"/>
                  <a:gd name="connsiteX1" fmla="*/ 36576 w 109728"/>
                  <a:gd name="connsiteY1" fmla="*/ 45720 h 54864"/>
                  <a:gd name="connsiteX2" fmla="*/ 109728 w 109728"/>
                  <a:gd name="connsiteY2" fmla="*/ 54864 h 54864"/>
                </a:gdLst>
                <a:ahLst/>
                <a:cxnLst>
                  <a:cxn ang="0">
                    <a:pos x="connsiteX0" y="connsiteY0"/>
                  </a:cxn>
                  <a:cxn ang="0">
                    <a:pos x="connsiteX1" y="connsiteY1"/>
                  </a:cxn>
                  <a:cxn ang="0">
                    <a:pos x="connsiteX2" y="connsiteY2"/>
                  </a:cxn>
                </a:cxnLst>
                <a:rect l="l" t="t" r="r" b="b"/>
                <a:pathLst>
                  <a:path w="109728" h="54864">
                    <a:moveTo>
                      <a:pt x="0" y="0"/>
                    </a:moveTo>
                    <a:cubicBezTo>
                      <a:pt x="8128" y="24384"/>
                      <a:pt x="6245" y="37448"/>
                      <a:pt x="36576" y="45720"/>
                    </a:cubicBezTo>
                    <a:cubicBezTo>
                      <a:pt x="60284" y="52186"/>
                      <a:pt x="109728" y="54864"/>
                      <a:pt x="109728" y="5486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8" name="Freeform 527"/>
              <p:cNvSpPr/>
              <p:nvPr/>
            </p:nvSpPr>
            <p:spPr>
              <a:xfrm>
                <a:off x="6565392" y="2727309"/>
                <a:ext cx="118872" cy="34179"/>
              </a:xfrm>
              <a:custGeom>
                <a:avLst/>
                <a:gdLst>
                  <a:gd name="connsiteX0" fmla="*/ 0 w 118872"/>
                  <a:gd name="connsiteY0" fmla="*/ 34179 h 34179"/>
                  <a:gd name="connsiteX1" fmla="*/ 27432 w 118872"/>
                  <a:gd name="connsiteY1" fmla="*/ 15891 h 34179"/>
                  <a:gd name="connsiteX2" fmla="*/ 118872 w 118872"/>
                  <a:gd name="connsiteY2" fmla="*/ 6747 h 34179"/>
                </a:gdLst>
                <a:ahLst/>
                <a:cxnLst>
                  <a:cxn ang="0">
                    <a:pos x="connsiteX0" y="connsiteY0"/>
                  </a:cxn>
                  <a:cxn ang="0">
                    <a:pos x="connsiteX1" y="connsiteY1"/>
                  </a:cxn>
                  <a:cxn ang="0">
                    <a:pos x="connsiteX2" y="connsiteY2"/>
                  </a:cxn>
                </a:cxnLst>
                <a:rect l="l" t="t" r="r" b="b"/>
                <a:pathLst>
                  <a:path w="118872" h="34179">
                    <a:moveTo>
                      <a:pt x="0" y="34179"/>
                    </a:moveTo>
                    <a:cubicBezTo>
                      <a:pt x="9144" y="28083"/>
                      <a:pt x="17602" y="20806"/>
                      <a:pt x="27432" y="15891"/>
                    </a:cubicBezTo>
                    <a:cubicBezTo>
                      <a:pt x="59214" y="0"/>
                      <a:pt x="80402" y="6747"/>
                      <a:pt x="118872" y="6747"/>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06" name="Freeform 505"/>
            <p:cNvSpPr/>
            <p:nvPr/>
          </p:nvSpPr>
          <p:spPr>
            <a:xfrm flipH="1">
              <a:off x="7467600" y="2209800"/>
              <a:ext cx="381000" cy="914400"/>
            </a:xfrm>
            <a:custGeom>
              <a:avLst/>
              <a:gdLst>
                <a:gd name="connsiteX0" fmla="*/ 320040 w 320040"/>
                <a:gd name="connsiteY0" fmla="*/ 0 h 969264"/>
                <a:gd name="connsiteX1" fmla="*/ 237744 w 320040"/>
                <a:gd name="connsiteY1" fmla="*/ 18288 h 969264"/>
                <a:gd name="connsiteX2" fmla="*/ 182880 w 320040"/>
                <a:gd name="connsiteY2" fmla="*/ 54864 h 969264"/>
                <a:gd name="connsiteX3" fmla="*/ 164592 w 320040"/>
                <a:gd name="connsiteY3" fmla="*/ 82296 h 969264"/>
                <a:gd name="connsiteX4" fmla="*/ 137160 w 320040"/>
                <a:gd name="connsiteY4" fmla="*/ 100584 h 969264"/>
                <a:gd name="connsiteX5" fmla="*/ 118872 w 320040"/>
                <a:gd name="connsiteY5" fmla="*/ 137160 h 969264"/>
                <a:gd name="connsiteX6" fmla="*/ 91440 w 320040"/>
                <a:gd name="connsiteY6" fmla="*/ 164592 h 969264"/>
                <a:gd name="connsiteX7" fmla="*/ 45720 w 320040"/>
                <a:gd name="connsiteY7" fmla="*/ 219456 h 969264"/>
                <a:gd name="connsiteX8" fmla="*/ 36576 w 320040"/>
                <a:gd name="connsiteY8" fmla="*/ 246888 h 969264"/>
                <a:gd name="connsiteX9" fmla="*/ 27432 w 320040"/>
                <a:gd name="connsiteY9" fmla="*/ 283464 h 969264"/>
                <a:gd name="connsiteX10" fmla="*/ 9144 w 320040"/>
                <a:gd name="connsiteY10" fmla="*/ 320040 h 969264"/>
                <a:gd name="connsiteX11" fmla="*/ 0 w 320040"/>
                <a:gd name="connsiteY11" fmla="*/ 347472 h 969264"/>
                <a:gd name="connsiteX12" fmla="*/ 9144 w 320040"/>
                <a:gd name="connsiteY12" fmla="*/ 658368 h 969264"/>
                <a:gd name="connsiteX13" fmla="*/ 18288 w 320040"/>
                <a:gd name="connsiteY13" fmla="*/ 685800 h 969264"/>
                <a:gd name="connsiteX14" fmla="*/ 36576 w 320040"/>
                <a:gd name="connsiteY14" fmla="*/ 713232 h 969264"/>
                <a:gd name="connsiteX15" fmla="*/ 54864 w 320040"/>
                <a:gd name="connsiteY15" fmla="*/ 749808 h 969264"/>
                <a:gd name="connsiteX16" fmla="*/ 82296 w 320040"/>
                <a:gd name="connsiteY16" fmla="*/ 777240 h 969264"/>
                <a:gd name="connsiteX17" fmla="*/ 118872 w 320040"/>
                <a:gd name="connsiteY17" fmla="*/ 832104 h 969264"/>
                <a:gd name="connsiteX18" fmla="*/ 137160 w 320040"/>
                <a:gd name="connsiteY18" fmla="*/ 859536 h 969264"/>
                <a:gd name="connsiteX19" fmla="*/ 164592 w 320040"/>
                <a:gd name="connsiteY19" fmla="*/ 877824 h 969264"/>
                <a:gd name="connsiteX20" fmla="*/ 210312 w 320040"/>
                <a:gd name="connsiteY20" fmla="*/ 923544 h 969264"/>
                <a:gd name="connsiteX21" fmla="*/ 228600 w 320040"/>
                <a:gd name="connsiteY21" fmla="*/ 950976 h 969264"/>
                <a:gd name="connsiteX22" fmla="*/ 283464 w 320040"/>
                <a:gd name="connsiteY22" fmla="*/ 969264 h 96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 h="969264">
                  <a:moveTo>
                    <a:pt x="320040" y="0"/>
                  </a:moveTo>
                  <a:cubicBezTo>
                    <a:pt x="305154" y="2481"/>
                    <a:pt x="257039" y="7569"/>
                    <a:pt x="237744" y="18288"/>
                  </a:cubicBezTo>
                  <a:cubicBezTo>
                    <a:pt x="218531" y="28962"/>
                    <a:pt x="182880" y="54864"/>
                    <a:pt x="182880" y="54864"/>
                  </a:cubicBezTo>
                  <a:cubicBezTo>
                    <a:pt x="176784" y="64008"/>
                    <a:pt x="172363" y="74525"/>
                    <a:pt x="164592" y="82296"/>
                  </a:cubicBezTo>
                  <a:cubicBezTo>
                    <a:pt x="156821" y="90067"/>
                    <a:pt x="144195" y="92141"/>
                    <a:pt x="137160" y="100584"/>
                  </a:cubicBezTo>
                  <a:cubicBezTo>
                    <a:pt x="128434" y="111056"/>
                    <a:pt x="126795" y="126068"/>
                    <a:pt x="118872" y="137160"/>
                  </a:cubicBezTo>
                  <a:cubicBezTo>
                    <a:pt x="111356" y="147683"/>
                    <a:pt x="99719" y="154658"/>
                    <a:pt x="91440" y="164592"/>
                  </a:cubicBezTo>
                  <a:cubicBezTo>
                    <a:pt x="27787" y="240975"/>
                    <a:pt x="125863" y="139313"/>
                    <a:pt x="45720" y="219456"/>
                  </a:cubicBezTo>
                  <a:cubicBezTo>
                    <a:pt x="42672" y="228600"/>
                    <a:pt x="39224" y="237620"/>
                    <a:pt x="36576" y="246888"/>
                  </a:cubicBezTo>
                  <a:cubicBezTo>
                    <a:pt x="33124" y="258972"/>
                    <a:pt x="31845" y="271697"/>
                    <a:pt x="27432" y="283464"/>
                  </a:cubicBezTo>
                  <a:cubicBezTo>
                    <a:pt x="22646" y="296227"/>
                    <a:pt x="14514" y="307511"/>
                    <a:pt x="9144" y="320040"/>
                  </a:cubicBezTo>
                  <a:cubicBezTo>
                    <a:pt x="5347" y="328899"/>
                    <a:pt x="3048" y="338328"/>
                    <a:pt x="0" y="347472"/>
                  </a:cubicBezTo>
                  <a:cubicBezTo>
                    <a:pt x="3048" y="451104"/>
                    <a:pt x="3548" y="554842"/>
                    <a:pt x="9144" y="658368"/>
                  </a:cubicBezTo>
                  <a:cubicBezTo>
                    <a:pt x="9664" y="667993"/>
                    <a:pt x="13977" y="677179"/>
                    <a:pt x="18288" y="685800"/>
                  </a:cubicBezTo>
                  <a:cubicBezTo>
                    <a:pt x="23203" y="695630"/>
                    <a:pt x="31124" y="703690"/>
                    <a:pt x="36576" y="713232"/>
                  </a:cubicBezTo>
                  <a:cubicBezTo>
                    <a:pt x="43339" y="725067"/>
                    <a:pt x="46941" y="738716"/>
                    <a:pt x="54864" y="749808"/>
                  </a:cubicBezTo>
                  <a:cubicBezTo>
                    <a:pt x="62380" y="760331"/>
                    <a:pt x="74357" y="767032"/>
                    <a:pt x="82296" y="777240"/>
                  </a:cubicBezTo>
                  <a:cubicBezTo>
                    <a:pt x="95790" y="794590"/>
                    <a:pt x="106680" y="813816"/>
                    <a:pt x="118872" y="832104"/>
                  </a:cubicBezTo>
                  <a:lnTo>
                    <a:pt x="137160" y="859536"/>
                  </a:lnTo>
                  <a:cubicBezTo>
                    <a:pt x="143256" y="868680"/>
                    <a:pt x="155448" y="871728"/>
                    <a:pt x="164592" y="877824"/>
                  </a:cubicBezTo>
                  <a:cubicBezTo>
                    <a:pt x="213360" y="950976"/>
                    <a:pt x="149352" y="862584"/>
                    <a:pt x="210312" y="923544"/>
                  </a:cubicBezTo>
                  <a:cubicBezTo>
                    <a:pt x="218083" y="931315"/>
                    <a:pt x="219281" y="945151"/>
                    <a:pt x="228600" y="950976"/>
                  </a:cubicBezTo>
                  <a:cubicBezTo>
                    <a:pt x="244947" y="961193"/>
                    <a:pt x="283464" y="969264"/>
                    <a:pt x="283464" y="96926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67" name="Group 245"/>
            <p:cNvGrpSpPr/>
            <p:nvPr/>
          </p:nvGrpSpPr>
          <p:grpSpPr>
            <a:xfrm>
              <a:off x="5715000" y="2496312"/>
              <a:ext cx="768096" cy="301752"/>
              <a:chOff x="5916168" y="2496312"/>
              <a:chExt cx="768096" cy="301752"/>
            </a:xfrm>
          </p:grpSpPr>
          <p:sp>
            <p:nvSpPr>
              <p:cNvPr id="521" name="Freeform 241"/>
              <p:cNvSpPr/>
              <p:nvPr/>
            </p:nvSpPr>
            <p:spPr>
              <a:xfrm>
                <a:off x="5916168" y="2496312"/>
                <a:ext cx="667512" cy="239835"/>
              </a:xfrm>
              <a:custGeom>
                <a:avLst/>
                <a:gdLst>
                  <a:gd name="connsiteX0" fmla="*/ 0 w 667512"/>
                  <a:gd name="connsiteY0" fmla="*/ 0 h 239835"/>
                  <a:gd name="connsiteX1" fmla="*/ 100584 w 667512"/>
                  <a:gd name="connsiteY1" fmla="*/ 27432 h 239835"/>
                  <a:gd name="connsiteX2" fmla="*/ 128016 w 667512"/>
                  <a:gd name="connsiteY2" fmla="*/ 45720 h 239835"/>
                  <a:gd name="connsiteX3" fmla="*/ 155448 w 667512"/>
                  <a:gd name="connsiteY3" fmla="*/ 73152 h 239835"/>
                  <a:gd name="connsiteX4" fmla="*/ 219456 w 667512"/>
                  <a:gd name="connsiteY4" fmla="*/ 109728 h 239835"/>
                  <a:gd name="connsiteX5" fmla="*/ 274320 w 667512"/>
                  <a:gd name="connsiteY5" fmla="*/ 146304 h 239835"/>
                  <a:gd name="connsiteX6" fmla="*/ 329184 w 667512"/>
                  <a:gd name="connsiteY6" fmla="*/ 182880 h 239835"/>
                  <a:gd name="connsiteX7" fmla="*/ 365760 w 667512"/>
                  <a:gd name="connsiteY7" fmla="*/ 201168 h 239835"/>
                  <a:gd name="connsiteX8" fmla="*/ 420624 w 667512"/>
                  <a:gd name="connsiteY8" fmla="*/ 228600 h 239835"/>
                  <a:gd name="connsiteX9" fmla="*/ 667512 w 667512"/>
                  <a:gd name="connsiteY9" fmla="*/ 237744 h 2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7512" h="239835">
                    <a:moveTo>
                      <a:pt x="0" y="0"/>
                    </a:moveTo>
                    <a:cubicBezTo>
                      <a:pt x="82503" y="20626"/>
                      <a:pt x="49307" y="10340"/>
                      <a:pt x="100584" y="27432"/>
                    </a:cubicBezTo>
                    <a:cubicBezTo>
                      <a:pt x="109728" y="33528"/>
                      <a:pt x="119573" y="38685"/>
                      <a:pt x="128016" y="45720"/>
                    </a:cubicBezTo>
                    <a:cubicBezTo>
                      <a:pt x="137950" y="53999"/>
                      <a:pt x="144925" y="65636"/>
                      <a:pt x="155448" y="73152"/>
                    </a:cubicBezTo>
                    <a:cubicBezTo>
                      <a:pt x="218053" y="117870"/>
                      <a:pt x="167622" y="66533"/>
                      <a:pt x="219456" y="109728"/>
                    </a:cubicBezTo>
                    <a:cubicBezTo>
                      <a:pt x="265119" y="147781"/>
                      <a:pt x="226111" y="130234"/>
                      <a:pt x="274320" y="146304"/>
                    </a:cubicBezTo>
                    <a:cubicBezTo>
                      <a:pt x="317445" y="189429"/>
                      <a:pt x="282867" y="163030"/>
                      <a:pt x="329184" y="182880"/>
                    </a:cubicBezTo>
                    <a:cubicBezTo>
                      <a:pt x="341713" y="188250"/>
                      <a:pt x="353925" y="194405"/>
                      <a:pt x="365760" y="201168"/>
                    </a:cubicBezTo>
                    <a:cubicBezTo>
                      <a:pt x="387337" y="213497"/>
                      <a:pt x="394936" y="225896"/>
                      <a:pt x="420624" y="228600"/>
                    </a:cubicBezTo>
                    <a:cubicBezTo>
                      <a:pt x="527360" y="239835"/>
                      <a:pt x="568175" y="237744"/>
                      <a:pt x="667512" y="23774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2" name="Freeform 242"/>
              <p:cNvSpPr/>
              <p:nvPr/>
            </p:nvSpPr>
            <p:spPr>
              <a:xfrm>
                <a:off x="6574536" y="2651760"/>
                <a:ext cx="64008" cy="100584"/>
              </a:xfrm>
              <a:custGeom>
                <a:avLst/>
                <a:gdLst>
                  <a:gd name="connsiteX0" fmla="*/ 0 w 64008"/>
                  <a:gd name="connsiteY0" fmla="*/ 100584 h 100584"/>
                  <a:gd name="connsiteX1" fmla="*/ 45720 w 64008"/>
                  <a:gd name="connsiteY1" fmla="*/ 27432 h 100584"/>
                  <a:gd name="connsiteX2" fmla="*/ 64008 w 64008"/>
                  <a:gd name="connsiteY2" fmla="*/ 0 h 100584"/>
                </a:gdLst>
                <a:ahLst/>
                <a:cxnLst>
                  <a:cxn ang="0">
                    <a:pos x="connsiteX0" y="connsiteY0"/>
                  </a:cxn>
                  <a:cxn ang="0">
                    <a:pos x="connsiteX1" y="connsiteY1"/>
                  </a:cxn>
                  <a:cxn ang="0">
                    <a:pos x="connsiteX2" y="connsiteY2"/>
                  </a:cxn>
                </a:cxnLst>
                <a:rect l="l" t="t" r="r" b="b"/>
                <a:pathLst>
                  <a:path w="64008" h="100584">
                    <a:moveTo>
                      <a:pt x="0" y="100584"/>
                    </a:moveTo>
                    <a:cubicBezTo>
                      <a:pt x="21763" y="35294"/>
                      <a:pt x="2248" y="56413"/>
                      <a:pt x="45720" y="27432"/>
                    </a:cubicBezTo>
                    <a:lnTo>
                      <a:pt x="64008" y="0"/>
                    </a:ln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3" name="Freeform 522"/>
              <p:cNvSpPr/>
              <p:nvPr/>
            </p:nvSpPr>
            <p:spPr>
              <a:xfrm>
                <a:off x="6574536" y="2743200"/>
                <a:ext cx="109728" cy="54864"/>
              </a:xfrm>
              <a:custGeom>
                <a:avLst/>
                <a:gdLst>
                  <a:gd name="connsiteX0" fmla="*/ 0 w 109728"/>
                  <a:gd name="connsiteY0" fmla="*/ 0 h 54864"/>
                  <a:gd name="connsiteX1" fmla="*/ 36576 w 109728"/>
                  <a:gd name="connsiteY1" fmla="*/ 45720 h 54864"/>
                  <a:gd name="connsiteX2" fmla="*/ 109728 w 109728"/>
                  <a:gd name="connsiteY2" fmla="*/ 54864 h 54864"/>
                </a:gdLst>
                <a:ahLst/>
                <a:cxnLst>
                  <a:cxn ang="0">
                    <a:pos x="connsiteX0" y="connsiteY0"/>
                  </a:cxn>
                  <a:cxn ang="0">
                    <a:pos x="connsiteX1" y="connsiteY1"/>
                  </a:cxn>
                  <a:cxn ang="0">
                    <a:pos x="connsiteX2" y="connsiteY2"/>
                  </a:cxn>
                </a:cxnLst>
                <a:rect l="l" t="t" r="r" b="b"/>
                <a:pathLst>
                  <a:path w="109728" h="54864">
                    <a:moveTo>
                      <a:pt x="0" y="0"/>
                    </a:moveTo>
                    <a:cubicBezTo>
                      <a:pt x="8128" y="24384"/>
                      <a:pt x="6245" y="37448"/>
                      <a:pt x="36576" y="45720"/>
                    </a:cubicBezTo>
                    <a:cubicBezTo>
                      <a:pt x="60284" y="52186"/>
                      <a:pt x="109728" y="54864"/>
                      <a:pt x="109728" y="5486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4" name="Freeform 523"/>
              <p:cNvSpPr/>
              <p:nvPr/>
            </p:nvSpPr>
            <p:spPr>
              <a:xfrm>
                <a:off x="6565392" y="2727309"/>
                <a:ext cx="118872" cy="34179"/>
              </a:xfrm>
              <a:custGeom>
                <a:avLst/>
                <a:gdLst>
                  <a:gd name="connsiteX0" fmla="*/ 0 w 118872"/>
                  <a:gd name="connsiteY0" fmla="*/ 34179 h 34179"/>
                  <a:gd name="connsiteX1" fmla="*/ 27432 w 118872"/>
                  <a:gd name="connsiteY1" fmla="*/ 15891 h 34179"/>
                  <a:gd name="connsiteX2" fmla="*/ 118872 w 118872"/>
                  <a:gd name="connsiteY2" fmla="*/ 6747 h 34179"/>
                </a:gdLst>
                <a:ahLst/>
                <a:cxnLst>
                  <a:cxn ang="0">
                    <a:pos x="connsiteX0" y="connsiteY0"/>
                  </a:cxn>
                  <a:cxn ang="0">
                    <a:pos x="connsiteX1" y="connsiteY1"/>
                  </a:cxn>
                  <a:cxn ang="0">
                    <a:pos x="connsiteX2" y="connsiteY2"/>
                  </a:cxn>
                </a:cxnLst>
                <a:rect l="l" t="t" r="r" b="b"/>
                <a:pathLst>
                  <a:path w="118872" h="34179">
                    <a:moveTo>
                      <a:pt x="0" y="34179"/>
                    </a:moveTo>
                    <a:cubicBezTo>
                      <a:pt x="9144" y="28083"/>
                      <a:pt x="17602" y="20806"/>
                      <a:pt x="27432" y="15891"/>
                    </a:cubicBezTo>
                    <a:cubicBezTo>
                      <a:pt x="59214" y="0"/>
                      <a:pt x="80402" y="6747"/>
                      <a:pt x="118872" y="6747"/>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08" name="Freeform 507"/>
            <p:cNvSpPr/>
            <p:nvPr/>
          </p:nvSpPr>
          <p:spPr>
            <a:xfrm flipH="1">
              <a:off x="5257800" y="2349746"/>
              <a:ext cx="381000" cy="685800"/>
            </a:xfrm>
            <a:custGeom>
              <a:avLst/>
              <a:gdLst>
                <a:gd name="connsiteX0" fmla="*/ 0 w 602925"/>
                <a:gd name="connsiteY0" fmla="*/ 40074 h 863034"/>
                <a:gd name="connsiteX1" fmla="*/ 36576 w 602925"/>
                <a:gd name="connsiteY1" fmla="*/ 21786 h 863034"/>
                <a:gd name="connsiteX2" fmla="*/ 210312 w 602925"/>
                <a:gd name="connsiteY2" fmla="*/ 21786 h 863034"/>
                <a:gd name="connsiteX3" fmla="*/ 320040 w 602925"/>
                <a:gd name="connsiteY3" fmla="*/ 85794 h 863034"/>
                <a:gd name="connsiteX4" fmla="*/ 393192 w 602925"/>
                <a:gd name="connsiteY4" fmla="*/ 104082 h 863034"/>
                <a:gd name="connsiteX5" fmla="*/ 429768 w 602925"/>
                <a:gd name="connsiteY5" fmla="*/ 122370 h 863034"/>
                <a:gd name="connsiteX6" fmla="*/ 493776 w 602925"/>
                <a:gd name="connsiteY6" fmla="*/ 168090 h 863034"/>
                <a:gd name="connsiteX7" fmla="*/ 548640 w 602925"/>
                <a:gd name="connsiteY7" fmla="*/ 232098 h 863034"/>
                <a:gd name="connsiteX8" fmla="*/ 585216 w 602925"/>
                <a:gd name="connsiteY8" fmla="*/ 250386 h 863034"/>
                <a:gd name="connsiteX9" fmla="*/ 594360 w 602925"/>
                <a:gd name="connsiteY9" fmla="*/ 296106 h 863034"/>
                <a:gd name="connsiteX10" fmla="*/ 576072 w 602925"/>
                <a:gd name="connsiteY10" fmla="*/ 570426 h 863034"/>
                <a:gd name="connsiteX11" fmla="*/ 566928 w 602925"/>
                <a:gd name="connsiteY11" fmla="*/ 597858 h 863034"/>
                <a:gd name="connsiteX12" fmla="*/ 557784 w 602925"/>
                <a:gd name="connsiteY12" fmla="*/ 634434 h 863034"/>
                <a:gd name="connsiteX13" fmla="*/ 502920 w 602925"/>
                <a:gd name="connsiteY13" fmla="*/ 725874 h 863034"/>
                <a:gd name="connsiteX14" fmla="*/ 438912 w 602925"/>
                <a:gd name="connsiteY14" fmla="*/ 753306 h 863034"/>
                <a:gd name="connsiteX15" fmla="*/ 402336 w 602925"/>
                <a:gd name="connsiteY15" fmla="*/ 789882 h 863034"/>
                <a:gd name="connsiteX16" fmla="*/ 338328 w 602925"/>
                <a:gd name="connsiteY16" fmla="*/ 853890 h 863034"/>
                <a:gd name="connsiteX17" fmla="*/ 338328 w 602925"/>
                <a:gd name="connsiteY17" fmla="*/ 863034 h 86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2925" h="863034">
                  <a:moveTo>
                    <a:pt x="0" y="40074"/>
                  </a:moveTo>
                  <a:cubicBezTo>
                    <a:pt x="12192" y="33978"/>
                    <a:pt x="23813" y="26572"/>
                    <a:pt x="36576" y="21786"/>
                  </a:cubicBezTo>
                  <a:cubicBezTo>
                    <a:pt x="94673" y="0"/>
                    <a:pt x="144228" y="17380"/>
                    <a:pt x="210312" y="21786"/>
                  </a:cubicBezTo>
                  <a:lnTo>
                    <a:pt x="320040" y="85794"/>
                  </a:lnTo>
                  <a:cubicBezTo>
                    <a:pt x="341751" y="98459"/>
                    <a:pt x="370711" y="92842"/>
                    <a:pt x="393192" y="104082"/>
                  </a:cubicBezTo>
                  <a:cubicBezTo>
                    <a:pt x="405384" y="110178"/>
                    <a:pt x="418268" y="115052"/>
                    <a:pt x="429768" y="122370"/>
                  </a:cubicBezTo>
                  <a:cubicBezTo>
                    <a:pt x="451889" y="136447"/>
                    <a:pt x="474287" y="150550"/>
                    <a:pt x="493776" y="168090"/>
                  </a:cubicBezTo>
                  <a:cubicBezTo>
                    <a:pt x="541804" y="211315"/>
                    <a:pt x="499539" y="197026"/>
                    <a:pt x="548640" y="232098"/>
                  </a:cubicBezTo>
                  <a:cubicBezTo>
                    <a:pt x="559732" y="240021"/>
                    <a:pt x="573024" y="244290"/>
                    <a:pt x="585216" y="250386"/>
                  </a:cubicBezTo>
                  <a:cubicBezTo>
                    <a:pt x="588264" y="265626"/>
                    <a:pt x="594360" y="280564"/>
                    <a:pt x="594360" y="296106"/>
                  </a:cubicBezTo>
                  <a:cubicBezTo>
                    <a:pt x="594360" y="423170"/>
                    <a:pt x="602925" y="476440"/>
                    <a:pt x="576072" y="570426"/>
                  </a:cubicBezTo>
                  <a:cubicBezTo>
                    <a:pt x="573424" y="579694"/>
                    <a:pt x="569576" y="588590"/>
                    <a:pt x="566928" y="597858"/>
                  </a:cubicBezTo>
                  <a:cubicBezTo>
                    <a:pt x="563476" y="609942"/>
                    <a:pt x="562197" y="622667"/>
                    <a:pt x="557784" y="634434"/>
                  </a:cubicBezTo>
                  <a:cubicBezTo>
                    <a:pt x="545734" y="666568"/>
                    <a:pt x="521150" y="698530"/>
                    <a:pt x="502920" y="725874"/>
                  </a:cubicBezTo>
                  <a:cubicBezTo>
                    <a:pt x="490290" y="744818"/>
                    <a:pt x="457265" y="748718"/>
                    <a:pt x="438912" y="753306"/>
                  </a:cubicBezTo>
                  <a:cubicBezTo>
                    <a:pt x="426720" y="765498"/>
                    <a:pt x="415223" y="778427"/>
                    <a:pt x="402336" y="789882"/>
                  </a:cubicBezTo>
                  <a:cubicBezTo>
                    <a:pt x="366957" y="821330"/>
                    <a:pt x="356787" y="816972"/>
                    <a:pt x="338328" y="853890"/>
                  </a:cubicBezTo>
                  <a:cubicBezTo>
                    <a:pt x="336965" y="856616"/>
                    <a:pt x="338328" y="859986"/>
                    <a:pt x="338328" y="86303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9" name="Smiley Face 508"/>
            <p:cNvSpPr/>
            <p:nvPr/>
          </p:nvSpPr>
          <p:spPr>
            <a:xfrm>
              <a:off x="5334000" y="1435346"/>
              <a:ext cx="685800" cy="685800"/>
            </a:xfrm>
            <a:prstGeom prst="smileyFac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Isosceles Triangle 509"/>
            <p:cNvSpPr/>
            <p:nvPr/>
          </p:nvSpPr>
          <p:spPr>
            <a:xfrm>
              <a:off x="5105400" y="2121146"/>
              <a:ext cx="1219200" cy="1295400"/>
            </a:xfrm>
            <a:prstGeom prst="triangle">
              <a:avLst/>
            </a:prstGeom>
            <a:gradFill flip="none" rotWithShape="1">
              <a:gsLst>
                <a:gs pos="0">
                  <a:srgbClr val="F319E3">
                    <a:tint val="66000"/>
                    <a:satMod val="160000"/>
                  </a:srgbClr>
                </a:gs>
                <a:gs pos="50000">
                  <a:srgbClr val="F319E3">
                    <a:tint val="44500"/>
                    <a:satMod val="160000"/>
                  </a:srgbClr>
                </a:gs>
                <a:gs pos="100000">
                  <a:srgbClr val="F319E3">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Freeform 510"/>
            <p:cNvSpPr/>
            <p:nvPr/>
          </p:nvSpPr>
          <p:spPr>
            <a:xfrm>
              <a:off x="4724400" y="1282946"/>
              <a:ext cx="990600" cy="1143000"/>
            </a:xfrm>
            <a:custGeom>
              <a:avLst/>
              <a:gdLst>
                <a:gd name="connsiteX0" fmla="*/ 1435608 w 1472184"/>
                <a:gd name="connsiteY0" fmla="*/ 9144 h 1225296"/>
                <a:gd name="connsiteX1" fmla="*/ 1197864 w 1472184"/>
                <a:gd name="connsiteY1" fmla="*/ 27432 h 1225296"/>
                <a:gd name="connsiteX2" fmla="*/ 1161288 w 1472184"/>
                <a:gd name="connsiteY2" fmla="*/ 36576 h 1225296"/>
                <a:gd name="connsiteX3" fmla="*/ 1097280 w 1472184"/>
                <a:gd name="connsiteY3" fmla="*/ 45720 h 1225296"/>
                <a:gd name="connsiteX4" fmla="*/ 1042416 w 1472184"/>
                <a:gd name="connsiteY4" fmla="*/ 82296 h 1225296"/>
                <a:gd name="connsiteX5" fmla="*/ 987552 w 1472184"/>
                <a:gd name="connsiteY5" fmla="*/ 118872 h 1225296"/>
                <a:gd name="connsiteX6" fmla="*/ 960120 w 1472184"/>
                <a:gd name="connsiteY6" fmla="*/ 146304 h 1225296"/>
                <a:gd name="connsiteX7" fmla="*/ 932688 w 1472184"/>
                <a:gd name="connsiteY7" fmla="*/ 164592 h 1225296"/>
                <a:gd name="connsiteX8" fmla="*/ 905256 w 1472184"/>
                <a:gd name="connsiteY8" fmla="*/ 201168 h 1225296"/>
                <a:gd name="connsiteX9" fmla="*/ 877824 w 1472184"/>
                <a:gd name="connsiteY9" fmla="*/ 228600 h 1225296"/>
                <a:gd name="connsiteX10" fmla="*/ 822960 w 1472184"/>
                <a:gd name="connsiteY10" fmla="*/ 320040 h 1225296"/>
                <a:gd name="connsiteX11" fmla="*/ 813816 w 1472184"/>
                <a:gd name="connsiteY11" fmla="*/ 347472 h 1225296"/>
                <a:gd name="connsiteX12" fmla="*/ 795528 w 1472184"/>
                <a:gd name="connsiteY12" fmla="*/ 374904 h 1225296"/>
                <a:gd name="connsiteX13" fmla="*/ 786384 w 1472184"/>
                <a:gd name="connsiteY13" fmla="*/ 402336 h 1225296"/>
                <a:gd name="connsiteX14" fmla="*/ 768096 w 1472184"/>
                <a:gd name="connsiteY14" fmla="*/ 429768 h 1225296"/>
                <a:gd name="connsiteX15" fmla="*/ 749808 w 1472184"/>
                <a:gd name="connsiteY15" fmla="*/ 493776 h 1225296"/>
                <a:gd name="connsiteX16" fmla="*/ 731520 w 1472184"/>
                <a:gd name="connsiteY16" fmla="*/ 530352 h 1225296"/>
                <a:gd name="connsiteX17" fmla="*/ 722376 w 1472184"/>
                <a:gd name="connsiteY17" fmla="*/ 557784 h 1225296"/>
                <a:gd name="connsiteX18" fmla="*/ 704088 w 1472184"/>
                <a:gd name="connsiteY18" fmla="*/ 594360 h 1225296"/>
                <a:gd name="connsiteX19" fmla="*/ 694944 w 1472184"/>
                <a:gd name="connsiteY19" fmla="*/ 621792 h 1225296"/>
                <a:gd name="connsiteX20" fmla="*/ 658368 w 1472184"/>
                <a:gd name="connsiteY20" fmla="*/ 685800 h 1225296"/>
                <a:gd name="connsiteX21" fmla="*/ 630936 w 1472184"/>
                <a:gd name="connsiteY21" fmla="*/ 740664 h 1225296"/>
                <a:gd name="connsiteX22" fmla="*/ 585216 w 1472184"/>
                <a:gd name="connsiteY22" fmla="*/ 822960 h 1225296"/>
                <a:gd name="connsiteX23" fmla="*/ 576072 w 1472184"/>
                <a:gd name="connsiteY23" fmla="*/ 850392 h 1225296"/>
                <a:gd name="connsiteX24" fmla="*/ 539496 w 1472184"/>
                <a:gd name="connsiteY24" fmla="*/ 914400 h 1225296"/>
                <a:gd name="connsiteX25" fmla="*/ 530352 w 1472184"/>
                <a:gd name="connsiteY25" fmla="*/ 941832 h 1225296"/>
                <a:gd name="connsiteX26" fmla="*/ 512064 w 1472184"/>
                <a:gd name="connsiteY26" fmla="*/ 969264 h 1225296"/>
                <a:gd name="connsiteX27" fmla="*/ 493776 w 1472184"/>
                <a:gd name="connsiteY27" fmla="*/ 1024128 h 1225296"/>
                <a:gd name="connsiteX28" fmla="*/ 484632 w 1472184"/>
                <a:gd name="connsiteY28" fmla="*/ 1051560 h 1225296"/>
                <a:gd name="connsiteX29" fmla="*/ 438912 w 1472184"/>
                <a:gd name="connsiteY29" fmla="*/ 1097280 h 1225296"/>
                <a:gd name="connsiteX30" fmla="*/ 393192 w 1472184"/>
                <a:gd name="connsiteY30" fmla="*/ 1152144 h 1225296"/>
                <a:gd name="connsiteX31" fmla="*/ 365760 w 1472184"/>
                <a:gd name="connsiteY31" fmla="*/ 1170432 h 1225296"/>
                <a:gd name="connsiteX32" fmla="*/ 338328 w 1472184"/>
                <a:gd name="connsiteY32" fmla="*/ 1225296 h 1225296"/>
                <a:gd name="connsiteX33" fmla="*/ 320040 w 1472184"/>
                <a:gd name="connsiteY33" fmla="*/ 1197864 h 1225296"/>
                <a:gd name="connsiteX34" fmla="*/ 301752 w 1472184"/>
                <a:gd name="connsiteY34" fmla="*/ 1143000 h 1225296"/>
                <a:gd name="connsiteX35" fmla="*/ 274320 w 1472184"/>
                <a:gd name="connsiteY35" fmla="*/ 1115568 h 1225296"/>
                <a:gd name="connsiteX36" fmla="*/ 237744 w 1472184"/>
                <a:gd name="connsiteY36" fmla="*/ 1060704 h 1225296"/>
                <a:gd name="connsiteX37" fmla="*/ 192024 w 1472184"/>
                <a:gd name="connsiteY37" fmla="*/ 1005840 h 1225296"/>
                <a:gd name="connsiteX38" fmla="*/ 137160 w 1472184"/>
                <a:gd name="connsiteY38" fmla="*/ 941832 h 1225296"/>
                <a:gd name="connsiteX39" fmla="*/ 73152 w 1472184"/>
                <a:gd name="connsiteY39" fmla="*/ 896112 h 1225296"/>
                <a:gd name="connsiteX40" fmla="*/ 54864 w 1472184"/>
                <a:gd name="connsiteY40" fmla="*/ 868680 h 1225296"/>
                <a:gd name="connsiteX41" fmla="*/ 27432 w 1472184"/>
                <a:gd name="connsiteY41" fmla="*/ 850392 h 1225296"/>
                <a:gd name="connsiteX42" fmla="*/ 0 w 1472184"/>
                <a:gd name="connsiteY42" fmla="*/ 822960 h 1225296"/>
                <a:gd name="connsiteX43" fmla="*/ 54864 w 1472184"/>
                <a:gd name="connsiteY43" fmla="*/ 786384 h 1225296"/>
                <a:gd name="connsiteX44" fmla="*/ 91440 w 1472184"/>
                <a:gd name="connsiteY44" fmla="*/ 777240 h 1225296"/>
                <a:gd name="connsiteX45" fmla="*/ 292608 w 1472184"/>
                <a:gd name="connsiteY45" fmla="*/ 768096 h 1225296"/>
                <a:gd name="connsiteX46" fmla="*/ 374904 w 1472184"/>
                <a:gd name="connsiteY46" fmla="*/ 758952 h 1225296"/>
                <a:gd name="connsiteX47" fmla="*/ 448056 w 1472184"/>
                <a:gd name="connsiteY47" fmla="*/ 740664 h 1225296"/>
                <a:gd name="connsiteX48" fmla="*/ 502920 w 1472184"/>
                <a:gd name="connsiteY48" fmla="*/ 713232 h 1225296"/>
                <a:gd name="connsiteX49" fmla="*/ 530352 w 1472184"/>
                <a:gd name="connsiteY49" fmla="*/ 694944 h 1225296"/>
                <a:gd name="connsiteX50" fmla="*/ 539496 w 1472184"/>
                <a:gd name="connsiteY50" fmla="*/ 667512 h 1225296"/>
                <a:gd name="connsiteX51" fmla="*/ 594360 w 1472184"/>
                <a:gd name="connsiteY51" fmla="*/ 640080 h 1225296"/>
                <a:gd name="connsiteX52" fmla="*/ 649224 w 1472184"/>
                <a:gd name="connsiteY52" fmla="*/ 603504 h 1225296"/>
                <a:gd name="connsiteX53" fmla="*/ 676656 w 1472184"/>
                <a:gd name="connsiteY53" fmla="*/ 594360 h 1225296"/>
                <a:gd name="connsiteX54" fmla="*/ 740664 w 1472184"/>
                <a:gd name="connsiteY54" fmla="*/ 585216 h 1225296"/>
                <a:gd name="connsiteX55" fmla="*/ 786384 w 1472184"/>
                <a:gd name="connsiteY55" fmla="*/ 576072 h 1225296"/>
                <a:gd name="connsiteX56" fmla="*/ 822960 w 1472184"/>
                <a:gd name="connsiteY56" fmla="*/ 566928 h 1225296"/>
                <a:gd name="connsiteX57" fmla="*/ 868680 w 1472184"/>
                <a:gd name="connsiteY57" fmla="*/ 557784 h 1225296"/>
                <a:gd name="connsiteX58" fmla="*/ 923544 w 1472184"/>
                <a:gd name="connsiteY58" fmla="*/ 539496 h 1225296"/>
                <a:gd name="connsiteX59" fmla="*/ 950976 w 1472184"/>
                <a:gd name="connsiteY59" fmla="*/ 530352 h 1225296"/>
                <a:gd name="connsiteX60" fmla="*/ 1014984 w 1472184"/>
                <a:gd name="connsiteY60" fmla="*/ 512064 h 1225296"/>
                <a:gd name="connsiteX61" fmla="*/ 1069848 w 1472184"/>
                <a:gd name="connsiteY61" fmla="*/ 475488 h 1225296"/>
                <a:gd name="connsiteX62" fmla="*/ 1106424 w 1472184"/>
                <a:gd name="connsiteY62" fmla="*/ 457200 h 1225296"/>
                <a:gd name="connsiteX63" fmla="*/ 1133856 w 1472184"/>
                <a:gd name="connsiteY63" fmla="*/ 429768 h 1225296"/>
                <a:gd name="connsiteX64" fmla="*/ 1197864 w 1472184"/>
                <a:gd name="connsiteY64" fmla="*/ 393192 h 1225296"/>
                <a:gd name="connsiteX65" fmla="*/ 1261872 w 1472184"/>
                <a:gd name="connsiteY65" fmla="*/ 310896 h 1225296"/>
                <a:gd name="connsiteX66" fmla="*/ 1289304 w 1472184"/>
                <a:gd name="connsiteY66" fmla="*/ 301752 h 1225296"/>
                <a:gd name="connsiteX67" fmla="*/ 1316736 w 1472184"/>
                <a:gd name="connsiteY67" fmla="*/ 274320 h 1225296"/>
                <a:gd name="connsiteX68" fmla="*/ 1335024 w 1472184"/>
                <a:gd name="connsiteY68" fmla="*/ 201168 h 1225296"/>
                <a:gd name="connsiteX69" fmla="*/ 1371600 w 1472184"/>
                <a:gd name="connsiteY69" fmla="*/ 164592 h 1225296"/>
                <a:gd name="connsiteX70" fmla="*/ 1417320 w 1472184"/>
                <a:gd name="connsiteY70" fmla="*/ 82296 h 1225296"/>
                <a:gd name="connsiteX71" fmla="*/ 1435608 w 1472184"/>
                <a:gd name="connsiteY71" fmla="*/ 9144 h 122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472184" h="1225296">
                  <a:moveTo>
                    <a:pt x="1435608" y="9144"/>
                  </a:moveTo>
                  <a:cubicBezTo>
                    <a:pt x="1399032" y="0"/>
                    <a:pt x="1231722" y="23200"/>
                    <a:pt x="1197864" y="27432"/>
                  </a:cubicBezTo>
                  <a:cubicBezTo>
                    <a:pt x="1185394" y="28991"/>
                    <a:pt x="1173653" y="34328"/>
                    <a:pt x="1161288" y="36576"/>
                  </a:cubicBezTo>
                  <a:cubicBezTo>
                    <a:pt x="1140083" y="40431"/>
                    <a:pt x="1118616" y="42672"/>
                    <a:pt x="1097280" y="45720"/>
                  </a:cubicBezTo>
                  <a:cubicBezTo>
                    <a:pt x="1078992" y="57912"/>
                    <a:pt x="1057958" y="66754"/>
                    <a:pt x="1042416" y="82296"/>
                  </a:cubicBezTo>
                  <a:cubicBezTo>
                    <a:pt x="1008168" y="116544"/>
                    <a:pt x="1027252" y="105639"/>
                    <a:pt x="987552" y="118872"/>
                  </a:cubicBezTo>
                  <a:cubicBezTo>
                    <a:pt x="978408" y="128016"/>
                    <a:pt x="970054" y="138025"/>
                    <a:pt x="960120" y="146304"/>
                  </a:cubicBezTo>
                  <a:cubicBezTo>
                    <a:pt x="951677" y="153339"/>
                    <a:pt x="940459" y="156821"/>
                    <a:pt x="932688" y="164592"/>
                  </a:cubicBezTo>
                  <a:cubicBezTo>
                    <a:pt x="921912" y="175368"/>
                    <a:pt x="915174" y="189597"/>
                    <a:pt x="905256" y="201168"/>
                  </a:cubicBezTo>
                  <a:cubicBezTo>
                    <a:pt x="896840" y="210986"/>
                    <a:pt x="885763" y="218392"/>
                    <a:pt x="877824" y="228600"/>
                  </a:cubicBezTo>
                  <a:cubicBezTo>
                    <a:pt x="857141" y="255193"/>
                    <a:pt x="836532" y="288372"/>
                    <a:pt x="822960" y="320040"/>
                  </a:cubicBezTo>
                  <a:cubicBezTo>
                    <a:pt x="819163" y="328899"/>
                    <a:pt x="818127" y="338851"/>
                    <a:pt x="813816" y="347472"/>
                  </a:cubicBezTo>
                  <a:cubicBezTo>
                    <a:pt x="808901" y="357302"/>
                    <a:pt x="800443" y="365074"/>
                    <a:pt x="795528" y="374904"/>
                  </a:cubicBezTo>
                  <a:cubicBezTo>
                    <a:pt x="791217" y="383525"/>
                    <a:pt x="790695" y="393715"/>
                    <a:pt x="786384" y="402336"/>
                  </a:cubicBezTo>
                  <a:cubicBezTo>
                    <a:pt x="781469" y="412166"/>
                    <a:pt x="773011" y="419938"/>
                    <a:pt x="768096" y="429768"/>
                  </a:cubicBezTo>
                  <a:cubicBezTo>
                    <a:pt x="757043" y="451874"/>
                    <a:pt x="758597" y="470338"/>
                    <a:pt x="749808" y="493776"/>
                  </a:cubicBezTo>
                  <a:cubicBezTo>
                    <a:pt x="745022" y="506539"/>
                    <a:pt x="736890" y="517823"/>
                    <a:pt x="731520" y="530352"/>
                  </a:cubicBezTo>
                  <a:cubicBezTo>
                    <a:pt x="727723" y="539211"/>
                    <a:pt x="726173" y="548925"/>
                    <a:pt x="722376" y="557784"/>
                  </a:cubicBezTo>
                  <a:cubicBezTo>
                    <a:pt x="717006" y="570313"/>
                    <a:pt x="709458" y="581831"/>
                    <a:pt x="704088" y="594360"/>
                  </a:cubicBezTo>
                  <a:cubicBezTo>
                    <a:pt x="700291" y="603219"/>
                    <a:pt x="698741" y="612933"/>
                    <a:pt x="694944" y="621792"/>
                  </a:cubicBezTo>
                  <a:cubicBezTo>
                    <a:pt x="668208" y="684176"/>
                    <a:pt x="687066" y="634144"/>
                    <a:pt x="658368" y="685800"/>
                  </a:cubicBezTo>
                  <a:cubicBezTo>
                    <a:pt x="648438" y="703674"/>
                    <a:pt x="640727" y="722714"/>
                    <a:pt x="630936" y="740664"/>
                  </a:cubicBezTo>
                  <a:cubicBezTo>
                    <a:pt x="607814" y="783054"/>
                    <a:pt x="602767" y="782007"/>
                    <a:pt x="585216" y="822960"/>
                  </a:cubicBezTo>
                  <a:cubicBezTo>
                    <a:pt x="581419" y="831819"/>
                    <a:pt x="580383" y="841771"/>
                    <a:pt x="576072" y="850392"/>
                  </a:cubicBezTo>
                  <a:cubicBezTo>
                    <a:pt x="530156" y="942224"/>
                    <a:pt x="587589" y="802183"/>
                    <a:pt x="539496" y="914400"/>
                  </a:cubicBezTo>
                  <a:cubicBezTo>
                    <a:pt x="535699" y="923259"/>
                    <a:pt x="534663" y="933211"/>
                    <a:pt x="530352" y="941832"/>
                  </a:cubicBezTo>
                  <a:cubicBezTo>
                    <a:pt x="525437" y="951662"/>
                    <a:pt x="516527" y="959221"/>
                    <a:pt x="512064" y="969264"/>
                  </a:cubicBezTo>
                  <a:cubicBezTo>
                    <a:pt x="504235" y="986880"/>
                    <a:pt x="499872" y="1005840"/>
                    <a:pt x="493776" y="1024128"/>
                  </a:cubicBezTo>
                  <a:lnTo>
                    <a:pt x="484632" y="1051560"/>
                  </a:lnTo>
                  <a:cubicBezTo>
                    <a:pt x="474316" y="1082509"/>
                    <a:pt x="461420" y="1078523"/>
                    <a:pt x="438912" y="1097280"/>
                  </a:cubicBezTo>
                  <a:cubicBezTo>
                    <a:pt x="349032" y="1172180"/>
                    <a:pt x="465120" y="1080216"/>
                    <a:pt x="393192" y="1152144"/>
                  </a:cubicBezTo>
                  <a:cubicBezTo>
                    <a:pt x="385421" y="1159915"/>
                    <a:pt x="374904" y="1164336"/>
                    <a:pt x="365760" y="1170432"/>
                  </a:cubicBezTo>
                  <a:cubicBezTo>
                    <a:pt x="363505" y="1177196"/>
                    <a:pt x="350145" y="1225296"/>
                    <a:pt x="338328" y="1225296"/>
                  </a:cubicBezTo>
                  <a:cubicBezTo>
                    <a:pt x="327338" y="1225296"/>
                    <a:pt x="324503" y="1207907"/>
                    <a:pt x="320040" y="1197864"/>
                  </a:cubicBezTo>
                  <a:cubicBezTo>
                    <a:pt x="312211" y="1180248"/>
                    <a:pt x="307848" y="1161288"/>
                    <a:pt x="301752" y="1143000"/>
                  </a:cubicBezTo>
                  <a:cubicBezTo>
                    <a:pt x="297663" y="1130732"/>
                    <a:pt x="282259" y="1125776"/>
                    <a:pt x="274320" y="1115568"/>
                  </a:cubicBezTo>
                  <a:cubicBezTo>
                    <a:pt x="260826" y="1098218"/>
                    <a:pt x="249936" y="1078992"/>
                    <a:pt x="237744" y="1060704"/>
                  </a:cubicBezTo>
                  <a:cubicBezTo>
                    <a:pt x="197324" y="1000075"/>
                    <a:pt x="244828" y="1067445"/>
                    <a:pt x="192024" y="1005840"/>
                  </a:cubicBezTo>
                  <a:cubicBezTo>
                    <a:pt x="161752" y="970523"/>
                    <a:pt x="171194" y="970194"/>
                    <a:pt x="137160" y="941832"/>
                  </a:cubicBezTo>
                  <a:cubicBezTo>
                    <a:pt x="106008" y="915872"/>
                    <a:pt x="106094" y="929054"/>
                    <a:pt x="73152" y="896112"/>
                  </a:cubicBezTo>
                  <a:cubicBezTo>
                    <a:pt x="65381" y="888341"/>
                    <a:pt x="62635" y="876451"/>
                    <a:pt x="54864" y="868680"/>
                  </a:cubicBezTo>
                  <a:cubicBezTo>
                    <a:pt x="47093" y="860909"/>
                    <a:pt x="35875" y="857427"/>
                    <a:pt x="27432" y="850392"/>
                  </a:cubicBezTo>
                  <a:cubicBezTo>
                    <a:pt x="17498" y="842113"/>
                    <a:pt x="9144" y="832104"/>
                    <a:pt x="0" y="822960"/>
                  </a:cubicBezTo>
                  <a:lnTo>
                    <a:pt x="54864" y="786384"/>
                  </a:lnTo>
                  <a:cubicBezTo>
                    <a:pt x="65321" y="779413"/>
                    <a:pt x="78910" y="778204"/>
                    <a:pt x="91440" y="777240"/>
                  </a:cubicBezTo>
                  <a:cubicBezTo>
                    <a:pt x="158368" y="772092"/>
                    <a:pt x="225552" y="771144"/>
                    <a:pt x="292608" y="768096"/>
                  </a:cubicBezTo>
                  <a:cubicBezTo>
                    <a:pt x="320040" y="765048"/>
                    <a:pt x="347723" y="763749"/>
                    <a:pt x="374904" y="758952"/>
                  </a:cubicBezTo>
                  <a:cubicBezTo>
                    <a:pt x="399656" y="754584"/>
                    <a:pt x="448056" y="740664"/>
                    <a:pt x="448056" y="740664"/>
                  </a:cubicBezTo>
                  <a:cubicBezTo>
                    <a:pt x="526672" y="688253"/>
                    <a:pt x="427204" y="751090"/>
                    <a:pt x="502920" y="713232"/>
                  </a:cubicBezTo>
                  <a:cubicBezTo>
                    <a:pt x="512750" y="708317"/>
                    <a:pt x="521208" y="701040"/>
                    <a:pt x="530352" y="694944"/>
                  </a:cubicBezTo>
                  <a:cubicBezTo>
                    <a:pt x="533400" y="685800"/>
                    <a:pt x="533475" y="675038"/>
                    <a:pt x="539496" y="667512"/>
                  </a:cubicBezTo>
                  <a:cubicBezTo>
                    <a:pt x="552388" y="651398"/>
                    <a:pt x="576289" y="646104"/>
                    <a:pt x="594360" y="640080"/>
                  </a:cubicBezTo>
                  <a:lnTo>
                    <a:pt x="649224" y="603504"/>
                  </a:lnTo>
                  <a:cubicBezTo>
                    <a:pt x="657244" y="598157"/>
                    <a:pt x="667205" y="596250"/>
                    <a:pt x="676656" y="594360"/>
                  </a:cubicBezTo>
                  <a:cubicBezTo>
                    <a:pt x="697790" y="590133"/>
                    <a:pt x="719405" y="588759"/>
                    <a:pt x="740664" y="585216"/>
                  </a:cubicBezTo>
                  <a:cubicBezTo>
                    <a:pt x="755994" y="582661"/>
                    <a:pt x="771212" y="579443"/>
                    <a:pt x="786384" y="576072"/>
                  </a:cubicBezTo>
                  <a:cubicBezTo>
                    <a:pt x="798652" y="573346"/>
                    <a:pt x="810692" y="569654"/>
                    <a:pt x="822960" y="566928"/>
                  </a:cubicBezTo>
                  <a:cubicBezTo>
                    <a:pt x="838132" y="563557"/>
                    <a:pt x="853686" y="561873"/>
                    <a:pt x="868680" y="557784"/>
                  </a:cubicBezTo>
                  <a:cubicBezTo>
                    <a:pt x="887278" y="552712"/>
                    <a:pt x="905256" y="545592"/>
                    <a:pt x="923544" y="539496"/>
                  </a:cubicBezTo>
                  <a:cubicBezTo>
                    <a:pt x="932688" y="536448"/>
                    <a:pt x="941625" y="532690"/>
                    <a:pt x="950976" y="530352"/>
                  </a:cubicBezTo>
                  <a:cubicBezTo>
                    <a:pt x="996903" y="518870"/>
                    <a:pt x="975630" y="525182"/>
                    <a:pt x="1014984" y="512064"/>
                  </a:cubicBezTo>
                  <a:cubicBezTo>
                    <a:pt x="1033272" y="499872"/>
                    <a:pt x="1050189" y="485318"/>
                    <a:pt x="1069848" y="475488"/>
                  </a:cubicBezTo>
                  <a:cubicBezTo>
                    <a:pt x="1082040" y="469392"/>
                    <a:pt x="1095332" y="465123"/>
                    <a:pt x="1106424" y="457200"/>
                  </a:cubicBezTo>
                  <a:cubicBezTo>
                    <a:pt x="1116947" y="449684"/>
                    <a:pt x="1123333" y="437284"/>
                    <a:pt x="1133856" y="429768"/>
                  </a:cubicBezTo>
                  <a:cubicBezTo>
                    <a:pt x="1196461" y="385050"/>
                    <a:pt x="1146030" y="436387"/>
                    <a:pt x="1197864" y="393192"/>
                  </a:cubicBezTo>
                  <a:cubicBezTo>
                    <a:pt x="1230094" y="366333"/>
                    <a:pt x="1236383" y="349129"/>
                    <a:pt x="1261872" y="310896"/>
                  </a:cubicBezTo>
                  <a:cubicBezTo>
                    <a:pt x="1267219" y="302876"/>
                    <a:pt x="1280160" y="304800"/>
                    <a:pt x="1289304" y="301752"/>
                  </a:cubicBezTo>
                  <a:cubicBezTo>
                    <a:pt x="1298448" y="292608"/>
                    <a:pt x="1310953" y="285886"/>
                    <a:pt x="1316736" y="274320"/>
                  </a:cubicBezTo>
                  <a:cubicBezTo>
                    <a:pt x="1322491" y="262810"/>
                    <a:pt x="1324239" y="216266"/>
                    <a:pt x="1335024" y="201168"/>
                  </a:cubicBezTo>
                  <a:cubicBezTo>
                    <a:pt x="1345046" y="187138"/>
                    <a:pt x="1360829" y="178056"/>
                    <a:pt x="1371600" y="164592"/>
                  </a:cubicBezTo>
                  <a:cubicBezTo>
                    <a:pt x="1384784" y="148112"/>
                    <a:pt x="1413828" y="110230"/>
                    <a:pt x="1417320" y="82296"/>
                  </a:cubicBezTo>
                  <a:cubicBezTo>
                    <a:pt x="1419210" y="67174"/>
                    <a:pt x="1472184" y="18288"/>
                    <a:pt x="1435608" y="9144"/>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Freeform 511"/>
            <p:cNvSpPr/>
            <p:nvPr/>
          </p:nvSpPr>
          <p:spPr>
            <a:xfrm flipH="1">
              <a:off x="5629656" y="1282946"/>
              <a:ext cx="999744" cy="1143000"/>
            </a:xfrm>
            <a:custGeom>
              <a:avLst/>
              <a:gdLst>
                <a:gd name="connsiteX0" fmla="*/ 1435608 w 1472184"/>
                <a:gd name="connsiteY0" fmla="*/ 9144 h 1225296"/>
                <a:gd name="connsiteX1" fmla="*/ 1197864 w 1472184"/>
                <a:gd name="connsiteY1" fmla="*/ 27432 h 1225296"/>
                <a:gd name="connsiteX2" fmla="*/ 1161288 w 1472184"/>
                <a:gd name="connsiteY2" fmla="*/ 36576 h 1225296"/>
                <a:gd name="connsiteX3" fmla="*/ 1097280 w 1472184"/>
                <a:gd name="connsiteY3" fmla="*/ 45720 h 1225296"/>
                <a:gd name="connsiteX4" fmla="*/ 1042416 w 1472184"/>
                <a:gd name="connsiteY4" fmla="*/ 82296 h 1225296"/>
                <a:gd name="connsiteX5" fmla="*/ 987552 w 1472184"/>
                <a:gd name="connsiteY5" fmla="*/ 118872 h 1225296"/>
                <a:gd name="connsiteX6" fmla="*/ 960120 w 1472184"/>
                <a:gd name="connsiteY6" fmla="*/ 146304 h 1225296"/>
                <a:gd name="connsiteX7" fmla="*/ 932688 w 1472184"/>
                <a:gd name="connsiteY7" fmla="*/ 164592 h 1225296"/>
                <a:gd name="connsiteX8" fmla="*/ 905256 w 1472184"/>
                <a:gd name="connsiteY8" fmla="*/ 201168 h 1225296"/>
                <a:gd name="connsiteX9" fmla="*/ 877824 w 1472184"/>
                <a:gd name="connsiteY9" fmla="*/ 228600 h 1225296"/>
                <a:gd name="connsiteX10" fmla="*/ 822960 w 1472184"/>
                <a:gd name="connsiteY10" fmla="*/ 320040 h 1225296"/>
                <a:gd name="connsiteX11" fmla="*/ 813816 w 1472184"/>
                <a:gd name="connsiteY11" fmla="*/ 347472 h 1225296"/>
                <a:gd name="connsiteX12" fmla="*/ 795528 w 1472184"/>
                <a:gd name="connsiteY12" fmla="*/ 374904 h 1225296"/>
                <a:gd name="connsiteX13" fmla="*/ 786384 w 1472184"/>
                <a:gd name="connsiteY13" fmla="*/ 402336 h 1225296"/>
                <a:gd name="connsiteX14" fmla="*/ 768096 w 1472184"/>
                <a:gd name="connsiteY14" fmla="*/ 429768 h 1225296"/>
                <a:gd name="connsiteX15" fmla="*/ 749808 w 1472184"/>
                <a:gd name="connsiteY15" fmla="*/ 493776 h 1225296"/>
                <a:gd name="connsiteX16" fmla="*/ 731520 w 1472184"/>
                <a:gd name="connsiteY16" fmla="*/ 530352 h 1225296"/>
                <a:gd name="connsiteX17" fmla="*/ 722376 w 1472184"/>
                <a:gd name="connsiteY17" fmla="*/ 557784 h 1225296"/>
                <a:gd name="connsiteX18" fmla="*/ 704088 w 1472184"/>
                <a:gd name="connsiteY18" fmla="*/ 594360 h 1225296"/>
                <a:gd name="connsiteX19" fmla="*/ 694944 w 1472184"/>
                <a:gd name="connsiteY19" fmla="*/ 621792 h 1225296"/>
                <a:gd name="connsiteX20" fmla="*/ 658368 w 1472184"/>
                <a:gd name="connsiteY20" fmla="*/ 685800 h 1225296"/>
                <a:gd name="connsiteX21" fmla="*/ 630936 w 1472184"/>
                <a:gd name="connsiteY21" fmla="*/ 740664 h 1225296"/>
                <a:gd name="connsiteX22" fmla="*/ 585216 w 1472184"/>
                <a:gd name="connsiteY22" fmla="*/ 822960 h 1225296"/>
                <a:gd name="connsiteX23" fmla="*/ 576072 w 1472184"/>
                <a:gd name="connsiteY23" fmla="*/ 850392 h 1225296"/>
                <a:gd name="connsiteX24" fmla="*/ 539496 w 1472184"/>
                <a:gd name="connsiteY24" fmla="*/ 914400 h 1225296"/>
                <a:gd name="connsiteX25" fmla="*/ 530352 w 1472184"/>
                <a:gd name="connsiteY25" fmla="*/ 941832 h 1225296"/>
                <a:gd name="connsiteX26" fmla="*/ 512064 w 1472184"/>
                <a:gd name="connsiteY26" fmla="*/ 969264 h 1225296"/>
                <a:gd name="connsiteX27" fmla="*/ 493776 w 1472184"/>
                <a:gd name="connsiteY27" fmla="*/ 1024128 h 1225296"/>
                <a:gd name="connsiteX28" fmla="*/ 484632 w 1472184"/>
                <a:gd name="connsiteY28" fmla="*/ 1051560 h 1225296"/>
                <a:gd name="connsiteX29" fmla="*/ 438912 w 1472184"/>
                <a:gd name="connsiteY29" fmla="*/ 1097280 h 1225296"/>
                <a:gd name="connsiteX30" fmla="*/ 393192 w 1472184"/>
                <a:gd name="connsiteY30" fmla="*/ 1152144 h 1225296"/>
                <a:gd name="connsiteX31" fmla="*/ 365760 w 1472184"/>
                <a:gd name="connsiteY31" fmla="*/ 1170432 h 1225296"/>
                <a:gd name="connsiteX32" fmla="*/ 338328 w 1472184"/>
                <a:gd name="connsiteY32" fmla="*/ 1225296 h 1225296"/>
                <a:gd name="connsiteX33" fmla="*/ 320040 w 1472184"/>
                <a:gd name="connsiteY33" fmla="*/ 1197864 h 1225296"/>
                <a:gd name="connsiteX34" fmla="*/ 301752 w 1472184"/>
                <a:gd name="connsiteY34" fmla="*/ 1143000 h 1225296"/>
                <a:gd name="connsiteX35" fmla="*/ 274320 w 1472184"/>
                <a:gd name="connsiteY35" fmla="*/ 1115568 h 1225296"/>
                <a:gd name="connsiteX36" fmla="*/ 237744 w 1472184"/>
                <a:gd name="connsiteY36" fmla="*/ 1060704 h 1225296"/>
                <a:gd name="connsiteX37" fmla="*/ 192024 w 1472184"/>
                <a:gd name="connsiteY37" fmla="*/ 1005840 h 1225296"/>
                <a:gd name="connsiteX38" fmla="*/ 137160 w 1472184"/>
                <a:gd name="connsiteY38" fmla="*/ 941832 h 1225296"/>
                <a:gd name="connsiteX39" fmla="*/ 73152 w 1472184"/>
                <a:gd name="connsiteY39" fmla="*/ 896112 h 1225296"/>
                <a:gd name="connsiteX40" fmla="*/ 54864 w 1472184"/>
                <a:gd name="connsiteY40" fmla="*/ 868680 h 1225296"/>
                <a:gd name="connsiteX41" fmla="*/ 27432 w 1472184"/>
                <a:gd name="connsiteY41" fmla="*/ 850392 h 1225296"/>
                <a:gd name="connsiteX42" fmla="*/ 0 w 1472184"/>
                <a:gd name="connsiteY42" fmla="*/ 822960 h 1225296"/>
                <a:gd name="connsiteX43" fmla="*/ 54864 w 1472184"/>
                <a:gd name="connsiteY43" fmla="*/ 786384 h 1225296"/>
                <a:gd name="connsiteX44" fmla="*/ 91440 w 1472184"/>
                <a:gd name="connsiteY44" fmla="*/ 777240 h 1225296"/>
                <a:gd name="connsiteX45" fmla="*/ 292608 w 1472184"/>
                <a:gd name="connsiteY45" fmla="*/ 768096 h 1225296"/>
                <a:gd name="connsiteX46" fmla="*/ 374904 w 1472184"/>
                <a:gd name="connsiteY46" fmla="*/ 758952 h 1225296"/>
                <a:gd name="connsiteX47" fmla="*/ 448056 w 1472184"/>
                <a:gd name="connsiteY47" fmla="*/ 740664 h 1225296"/>
                <a:gd name="connsiteX48" fmla="*/ 502920 w 1472184"/>
                <a:gd name="connsiteY48" fmla="*/ 713232 h 1225296"/>
                <a:gd name="connsiteX49" fmla="*/ 530352 w 1472184"/>
                <a:gd name="connsiteY49" fmla="*/ 694944 h 1225296"/>
                <a:gd name="connsiteX50" fmla="*/ 539496 w 1472184"/>
                <a:gd name="connsiteY50" fmla="*/ 667512 h 1225296"/>
                <a:gd name="connsiteX51" fmla="*/ 594360 w 1472184"/>
                <a:gd name="connsiteY51" fmla="*/ 640080 h 1225296"/>
                <a:gd name="connsiteX52" fmla="*/ 649224 w 1472184"/>
                <a:gd name="connsiteY52" fmla="*/ 603504 h 1225296"/>
                <a:gd name="connsiteX53" fmla="*/ 676656 w 1472184"/>
                <a:gd name="connsiteY53" fmla="*/ 594360 h 1225296"/>
                <a:gd name="connsiteX54" fmla="*/ 740664 w 1472184"/>
                <a:gd name="connsiteY54" fmla="*/ 585216 h 1225296"/>
                <a:gd name="connsiteX55" fmla="*/ 786384 w 1472184"/>
                <a:gd name="connsiteY55" fmla="*/ 576072 h 1225296"/>
                <a:gd name="connsiteX56" fmla="*/ 822960 w 1472184"/>
                <a:gd name="connsiteY56" fmla="*/ 566928 h 1225296"/>
                <a:gd name="connsiteX57" fmla="*/ 868680 w 1472184"/>
                <a:gd name="connsiteY57" fmla="*/ 557784 h 1225296"/>
                <a:gd name="connsiteX58" fmla="*/ 923544 w 1472184"/>
                <a:gd name="connsiteY58" fmla="*/ 539496 h 1225296"/>
                <a:gd name="connsiteX59" fmla="*/ 950976 w 1472184"/>
                <a:gd name="connsiteY59" fmla="*/ 530352 h 1225296"/>
                <a:gd name="connsiteX60" fmla="*/ 1014984 w 1472184"/>
                <a:gd name="connsiteY60" fmla="*/ 512064 h 1225296"/>
                <a:gd name="connsiteX61" fmla="*/ 1069848 w 1472184"/>
                <a:gd name="connsiteY61" fmla="*/ 475488 h 1225296"/>
                <a:gd name="connsiteX62" fmla="*/ 1106424 w 1472184"/>
                <a:gd name="connsiteY62" fmla="*/ 457200 h 1225296"/>
                <a:gd name="connsiteX63" fmla="*/ 1133856 w 1472184"/>
                <a:gd name="connsiteY63" fmla="*/ 429768 h 1225296"/>
                <a:gd name="connsiteX64" fmla="*/ 1197864 w 1472184"/>
                <a:gd name="connsiteY64" fmla="*/ 393192 h 1225296"/>
                <a:gd name="connsiteX65" fmla="*/ 1261872 w 1472184"/>
                <a:gd name="connsiteY65" fmla="*/ 310896 h 1225296"/>
                <a:gd name="connsiteX66" fmla="*/ 1289304 w 1472184"/>
                <a:gd name="connsiteY66" fmla="*/ 301752 h 1225296"/>
                <a:gd name="connsiteX67" fmla="*/ 1316736 w 1472184"/>
                <a:gd name="connsiteY67" fmla="*/ 274320 h 1225296"/>
                <a:gd name="connsiteX68" fmla="*/ 1335024 w 1472184"/>
                <a:gd name="connsiteY68" fmla="*/ 201168 h 1225296"/>
                <a:gd name="connsiteX69" fmla="*/ 1371600 w 1472184"/>
                <a:gd name="connsiteY69" fmla="*/ 164592 h 1225296"/>
                <a:gd name="connsiteX70" fmla="*/ 1417320 w 1472184"/>
                <a:gd name="connsiteY70" fmla="*/ 82296 h 1225296"/>
                <a:gd name="connsiteX71" fmla="*/ 1435608 w 1472184"/>
                <a:gd name="connsiteY71" fmla="*/ 9144 h 122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472184" h="1225296">
                  <a:moveTo>
                    <a:pt x="1435608" y="9144"/>
                  </a:moveTo>
                  <a:cubicBezTo>
                    <a:pt x="1399032" y="0"/>
                    <a:pt x="1231722" y="23200"/>
                    <a:pt x="1197864" y="27432"/>
                  </a:cubicBezTo>
                  <a:cubicBezTo>
                    <a:pt x="1185394" y="28991"/>
                    <a:pt x="1173653" y="34328"/>
                    <a:pt x="1161288" y="36576"/>
                  </a:cubicBezTo>
                  <a:cubicBezTo>
                    <a:pt x="1140083" y="40431"/>
                    <a:pt x="1118616" y="42672"/>
                    <a:pt x="1097280" y="45720"/>
                  </a:cubicBezTo>
                  <a:cubicBezTo>
                    <a:pt x="1078992" y="57912"/>
                    <a:pt x="1057958" y="66754"/>
                    <a:pt x="1042416" y="82296"/>
                  </a:cubicBezTo>
                  <a:cubicBezTo>
                    <a:pt x="1008168" y="116544"/>
                    <a:pt x="1027252" y="105639"/>
                    <a:pt x="987552" y="118872"/>
                  </a:cubicBezTo>
                  <a:cubicBezTo>
                    <a:pt x="978408" y="128016"/>
                    <a:pt x="970054" y="138025"/>
                    <a:pt x="960120" y="146304"/>
                  </a:cubicBezTo>
                  <a:cubicBezTo>
                    <a:pt x="951677" y="153339"/>
                    <a:pt x="940459" y="156821"/>
                    <a:pt x="932688" y="164592"/>
                  </a:cubicBezTo>
                  <a:cubicBezTo>
                    <a:pt x="921912" y="175368"/>
                    <a:pt x="915174" y="189597"/>
                    <a:pt x="905256" y="201168"/>
                  </a:cubicBezTo>
                  <a:cubicBezTo>
                    <a:pt x="896840" y="210986"/>
                    <a:pt x="885763" y="218392"/>
                    <a:pt x="877824" y="228600"/>
                  </a:cubicBezTo>
                  <a:cubicBezTo>
                    <a:pt x="857141" y="255193"/>
                    <a:pt x="836532" y="288372"/>
                    <a:pt x="822960" y="320040"/>
                  </a:cubicBezTo>
                  <a:cubicBezTo>
                    <a:pt x="819163" y="328899"/>
                    <a:pt x="818127" y="338851"/>
                    <a:pt x="813816" y="347472"/>
                  </a:cubicBezTo>
                  <a:cubicBezTo>
                    <a:pt x="808901" y="357302"/>
                    <a:pt x="800443" y="365074"/>
                    <a:pt x="795528" y="374904"/>
                  </a:cubicBezTo>
                  <a:cubicBezTo>
                    <a:pt x="791217" y="383525"/>
                    <a:pt x="790695" y="393715"/>
                    <a:pt x="786384" y="402336"/>
                  </a:cubicBezTo>
                  <a:cubicBezTo>
                    <a:pt x="781469" y="412166"/>
                    <a:pt x="773011" y="419938"/>
                    <a:pt x="768096" y="429768"/>
                  </a:cubicBezTo>
                  <a:cubicBezTo>
                    <a:pt x="757043" y="451874"/>
                    <a:pt x="758597" y="470338"/>
                    <a:pt x="749808" y="493776"/>
                  </a:cubicBezTo>
                  <a:cubicBezTo>
                    <a:pt x="745022" y="506539"/>
                    <a:pt x="736890" y="517823"/>
                    <a:pt x="731520" y="530352"/>
                  </a:cubicBezTo>
                  <a:cubicBezTo>
                    <a:pt x="727723" y="539211"/>
                    <a:pt x="726173" y="548925"/>
                    <a:pt x="722376" y="557784"/>
                  </a:cubicBezTo>
                  <a:cubicBezTo>
                    <a:pt x="717006" y="570313"/>
                    <a:pt x="709458" y="581831"/>
                    <a:pt x="704088" y="594360"/>
                  </a:cubicBezTo>
                  <a:cubicBezTo>
                    <a:pt x="700291" y="603219"/>
                    <a:pt x="698741" y="612933"/>
                    <a:pt x="694944" y="621792"/>
                  </a:cubicBezTo>
                  <a:cubicBezTo>
                    <a:pt x="668208" y="684176"/>
                    <a:pt x="687066" y="634144"/>
                    <a:pt x="658368" y="685800"/>
                  </a:cubicBezTo>
                  <a:cubicBezTo>
                    <a:pt x="648438" y="703674"/>
                    <a:pt x="640727" y="722714"/>
                    <a:pt x="630936" y="740664"/>
                  </a:cubicBezTo>
                  <a:cubicBezTo>
                    <a:pt x="607814" y="783054"/>
                    <a:pt x="602767" y="782007"/>
                    <a:pt x="585216" y="822960"/>
                  </a:cubicBezTo>
                  <a:cubicBezTo>
                    <a:pt x="581419" y="831819"/>
                    <a:pt x="580383" y="841771"/>
                    <a:pt x="576072" y="850392"/>
                  </a:cubicBezTo>
                  <a:cubicBezTo>
                    <a:pt x="530156" y="942224"/>
                    <a:pt x="587589" y="802183"/>
                    <a:pt x="539496" y="914400"/>
                  </a:cubicBezTo>
                  <a:cubicBezTo>
                    <a:pt x="535699" y="923259"/>
                    <a:pt x="534663" y="933211"/>
                    <a:pt x="530352" y="941832"/>
                  </a:cubicBezTo>
                  <a:cubicBezTo>
                    <a:pt x="525437" y="951662"/>
                    <a:pt x="516527" y="959221"/>
                    <a:pt x="512064" y="969264"/>
                  </a:cubicBezTo>
                  <a:cubicBezTo>
                    <a:pt x="504235" y="986880"/>
                    <a:pt x="499872" y="1005840"/>
                    <a:pt x="493776" y="1024128"/>
                  </a:cubicBezTo>
                  <a:lnTo>
                    <a:pt x="484632" y="1051560"/>
                  </a:lnTo>
                  <a:cubicBezTo>
                    <a:pt x="474316" y="1082509"/>
                    <a:pt x="461420" y="1078523"/>
                    <a:pt x="438912" y="1097280"/>
                  </a:cubicBezTo>
                  <a:cubicBezTo>
                    <a:pt x="349032" y="1172180"/>
                    <a:pt x="465120" y="1080216"/>
                    <a:pt x="393192" y="1152144"/>
                  </a:cubicBezTo>
                  <a:cubicBezTo>
                    <a:pt x="385421" y="1159915"/>
                    <a:pt x="374904" y="1164336"/>
                    <a:pt x="365760" y="1170432"/>
                  </a:cubicBezTo>
                  <a:cubicBezTo>
                    <a:pt x="363505" y="1177196"/>
                    <a:pt x="350145" y="1225296"/>
                    <a:pt x="338328" y="1225296"/>
                  </a:cubicBezTo>
                  <a:cubicBezTo>
                    <a:pt x="327338" y="1225296"/>
                    <a:pt x="324503" y="1207907"/>
                    <a:pt x="320040" y="1197864"/>
                  </a:cubicBezTo>
                  <a:cubicBezTo>
                    <a:pt x="312211" y="1180248"/>
                    <a:pt x="307848" y="1161288"/>
                    <a:pt x="301752" y="1143000"/>
                  </a:cubicBezTo>
                  <a:cubicBezTo>
                    <a:pt x="297663" y="1130732"/>
                    <a:pt x="282259" y="1125776"/>
                    <a:pt x="274320" y="1115568"/>
                  </a:cubicBezTo>
                  <a:cubicBezTo>
                    <a:pt x="260826" y="1098218"/>
                    <a:pt x="249936" y="1078992"/>
                    <a:pt x="237744" y="1060704"/>
                  </a:cubicBezTo>
                  <a:cubicBezTo>
                    <a:pt x="197324" y="1000075"/>
                    <a:pt x="244828" y="1067445"/>
                    <a:pt x="192024" y="1005840"/>
                  </a:cubicBezTo>
                  <a:cubicBezTo>
                    <a:pt x="161752" y="970523"/>
                    <a:pt x="171194" y="970194"/>
                    <a:pt x="137160" y="941832"/>
                  </a:cubicBezTo>
                  <a:cubicBezTo>
                    <a:pt x="106008" y="915872"/>
                    <a:pt x="106094" y="929054"/>
                    <a:pt x="73152" y="896112"/>
                  </a:cubicBezTo>
                  <a:cubicBezTo>
                    <a:pt x="65381" y="888341"/>
                    <a:pt x="62635" y="876451"/>
                    <a:pt x="54864" y="868680"/>
                  </a:cubicBezTo>
                  <a:cubicBezTo>
                    <a:pt x="47093" y="860909"/>
                    <a:pt x="35875" y="857427"/>
                    <a:pt x="27432" y="850392"/>
                  </a:cubicBezTo>
                  <a:cubicBezTo>
                    <a:pt x="17498" y="842113"/>
                    <a:pt x="9144" y="832104"/>
                    <a:pt x="0" y="822960"/>
                  </a:cubicBezTo>
                  <a:lnTo>
                    <a:pt x="54864" y="786384"/>
                  </a:lnTo>
                  <a:cubicBezTo>
                    <a:pt x="65321" y="779413"/>
                    <a:pt x="78910" y="778204"/>
                    <a:pt x="91440" y="777240"/>
                  </a:cubicBezTo>
                  <a:cubicBezTo>
                    <a:pt x="158368" y="772092"/>
                    <a:pt x="225552" y="771144"/>
                    <a:pt x="292608" y="768096"/>
                  </a:cubicBezTo>
                  <a:cubicBezTo>
                    <a:pt x="320040" y="765048"/>
                    <a:pt x="347723" y="763749"/>
                    <a:pt x="374904" y="758952"/>
                  </a:cubicBezTo>
                  <a:cubicBezTo>
                    <a:pt x="399656" y="754584"/>
                    <a:pt x="448056" y="740664"/>
                    <a:pt x="448056" y="740664"/>
                  </a:cubicBezTo>
                  <a:cubicBezTo>
                    <a:pt x="526672" y="688253"/>
                    <a:pt x="427204" y="751090"/>
                    <a:pt x="502920" y="713232"/>
                  </a:cubicBezTo>
                  <a:cubicBezTo>
                    <a:pt x="512750" y="708317"/>
                    <a:pt x="521208" y="701040"/>
                    <a:pt x="530352" y="694944"/>
                  </a:cubicBezTo>
                  <a:cubicBezTo>
                    <a:pt x="533400" y="685800"/>
                    <a:pt x="533475" y="675038"/>
                    <a:pt x="539496" y="667512"/>
                  </a:cubicBezTo>
                  <a:cubicBezTo>
                    <a:pt x="552388" y="651398"/>
                    <a:pt x="576289" y="646104"/>
                    <a:pt x="594360" y="640080"/>
                  </a:cubicBezTo>
                  <a:lnTo>
                    <a:pt x="649224" y="603504"/>
                  </a:lnTo>
                  <a:cubicBezTo>
                    <a:pt x="657244" y="598157"/>
                    <a:pt x="667205" y="596250"/>
                    <a:pt x="676656" y="594360"/>
                  </a:cubicBezTo>
                  <a:cubicBezTo>
                    <a:pt x="697790" y="590133"/>
                    <a:pt x="719405" y="588759"/>
                    <a:pt x="740664" y="585216"/>
                  </a:cubicBezTo>
                  <a:cubicBezTo>
                    <a:pt x="755994" y="582661"/>
                    <a:pt x="771212" y="579443"/>
                    <a:pt x="786384" y="576072"/>
                  </a:cubicBezTo>
                  <a:cubicBezTo>
                    <a:pt x="798652" y="573346"/>
                    <a:pt x="810692" y="569654"/>
                    <a:pt x="822960" y="566928"/>
                  </a:cubicBezTo>
                  <a:cubicBezTo>
                    <a:pt x="838132" y="563557"/>
                    <a:pt x="853686" y="561873"/>
                    <a:pt x="868680" y="557784"/>
                  </a:cubicBezTo>
                  <a:cubicBezTo>
                    <a:pt x="887278" y="552712"/>
                    <a:pt x="905256" y="545592"/>
                    <a:pt x="923544" y="539496"/>
                  </a:cubicBezTo>
                  <a:cubicBezTo>
                    <a:pt x="932688" y="536448"/>
                    <a:pt x="941625" y="532690"/>
                    <a:pt x="950976" y="530352"/>
                  </a:cubicBezTo>
                  <a:cubicBezTo>
                    <a:pt x="996903" y="518870"/>
                    <a:pt x="975630" y="525182"/>
                    <a:pt x="1014984" y="512064"/>
                  </a:cubicBezTo>
                  <a:cubicBezTo>
                    <a:pt x="1033272" y="499872"/>
                    <a:pt x="1050189" y="485318"/>
                    <a:pt x="1069848" y="475488"/>
                  </a:cubicBezTo>
                  <a:cubicBezTo>
                    <a:pt x="1082040" y="469392"/>
                    <a:pt x="1095332" y="465123"/>
                    <a:pt x="1106424" y="457200"/>
                  </a:cubicBezTo>
                  <a:cubicBezTo>
                    <a:pt x="1116947" y="449684"/>
                    <a:pt x="1123333" y="437284"/>
                    <a:pt x="1133856" y="429768"/>
                  </a:cubicBezTo>
                  <a:cubicBezTo>
                    <a:pt x="1196461" y="385050"/>
                    <a:pt x="1146030" y="436387"/>
                    <a:pt x="1197864" y="393192"/>
                  </a:cubicBezTo>
                  <a:cubicBezTo>
                    <a:pt x="1230094" y="366333"/>
                    <a:pt x="1236383" y="349129"/>
                    <a:pt x="1261872" y="310896"/>
                  </a:cubicBezTo>
                  <a:cubicBezTo>
                    <a:pt x="1267219" y="302876"/>
                    <a:pt x="1280160" y="304800"/>
                    <a:pt x="1289304" y="301752"/>
                  </a:cubicBezTo>
                  <a:cubicBezTo>
                    <a:pt x="1298448" y="292608"/>
                    <a:pt x="1310953" y="285886"/>
                    <a:pt x="1316736" y="274320"/>
                  </a:cubicBezTo>
                  <a:cubicBezTo>
                    <a:pt x="1322491" y="262810"/>
                    <a:pt x="1324239" y="216266"/>
                    <a:pt x="1335024" y="201168"/>
                  </a:cubicBezTo>
                  <a:cubicBezTo>
                    <a:pt x="1345046" y="187138"/>
                    <a:pt x="1360829" y="178056"/>
                    <a:pt x="1371600" y="164592"/>
                  </a:cubicBezTo>
                  <a:cubicBezTo>
                    <a:pt x="1384784" y="148112"/>
                    <a:pt x="1413828" y="110230"/>
                    <a:pt x="1417320" y="82296"/>
                  </a:cubicBezTo>
                  <a:cubicBezTo>
                    <a:pt x="1419210" y="67174"/>
                    <a:pt x="1472184" y="18288"/>
                    <a:pt x="1435608" y="9144"/>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Freeform 512"/>
            <p:cNvSpPr/>
            <p:nvPr/>
          </p:nvSpPr>
          <p:spPr>
            <a:xfrm>
              <a:off x="5334000" y="3416546"/>
              <a:ext cx="341619"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4" name="Freeform 513"/>
            <p:cNvSpPr/>
            <p:nvPr/>
          </p:nvSpPr>
          <p:spPr>
            <a:xfrm flipH="1">
              <a:off x="5791200" y="3416546"/>
              <a:ext cx="344181"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5" name="Smiley Face 514"/>
            <p:cNvSpPr/>
            <p:nvPr/>
          </p:nvSpPr>
          <p:spPr>
            <a:xfrm>
              <a:off x="6858000" y="1371600"/>
              <a:ext cx="685800" cy="685800"/>
            </a:xfrm>
            <a:prstGeom prst="smileyFac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Freeform 515"/>
            <p:cNvSpPr/>
            <p:nvPr/>
          </p:nvSpPr>
          <p:spPr>
            <a:xfrm>
              <a:off x="6894819" y="3429000"/>
              <a:ext cx="341619"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7" name="Freeform 516"/>
            <p:cNvSpPr/>
            <p:nvPr/>
          </p:nvSpPr>
          <p:spPr>
            <a:xfrm flipH="1">
              <a:off x="7467600" y="3429000"/>
              <a:ext cx="344181"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8" name="Freeform 517"/>
            <p:cNvSpPr/>
            <p:nvPr/>
          </p:nvSpPr>
          <p:spPr>
            <a:xfrm>
              <a:off x="6934200" y="2971800"/>
              <a:ext cx="664464" cy="505968"/>
            </a:xfrm>
            <a:custGeom>
              <a:avLst/>
              <a:gdLst>
                <a:gd name="connsiteX0" fmla="*/ 82296 w 636332"/>
                <a:gd name="connsiteY0" fmla="*/ 0 h 356869"/>
                <a:gd name="connsiteX1" fmla="*/ 64008 w 636332"/>
                <a:gd name="connsiteY1" fmla="*/ 137160 h 356869"/>
                <a:gd name="connsiteX2" fmla="*/ 45720 w 636332"/>
                <a:gd name="connsiteY2" fmla="*/ 192024 h 356869"/>
                <a:gd name="connsiteX3" fmla="*/ 9144 w 636332"/>
                <a:gd name="connsiteY3" fmla="*/ 283464 h 356869"/>
                <a:gd name="connsiteX4" fmla="*/ 0 w 636332"/>
                <a:gd name="connsiteY4" fmla="*/ 310896 h 356869"/>
                <a:gd name="connsiteX5" fmla="*/ 9144 w 636332"/>
                <a:gd name="connsiteY5" fmla="*/ 338328 h 356869"/>
                <a:gd name="connsiteX6" fmla="*/ 36576 w 636332"/>
                <a:gd name="connsiteY6" fmla="*/ 347472 h 356869"/>
                <a:gd name="connsiteX7" fmla="*/ 329184 w 636332"/>
                <a:gd name="connsiteY7" fmla="*/ 338328 h 356869"/>
                <a:gd name="connsiteX8" fmla="*/ 338328 w 636332"/>
                <a:gd name="connsiteY8" fmla="*/ 128016 h 356869"/>
                <a:gd name="connsiteX9" fmla="*/ 347472 w 636332"/>
                <a:gd name="connsiteY9" fmla="*/ 155448 h 356869"/>
                <a:gd name="connsiteX10" fmla="*/ 356616 w 636332"/>
                <a:gd name="connsiteY10" fmla="*/ 329184 h 356869"/>
                <a:gd name="connsiteX11" fmla="*/ 603504 w 636332"/>
                <a:gd name="connsiteY11" fmla="*/ 320040 h 356869"/>
                <a:gd name="connsiteX12" fmla="*/ 594360 w 636332"/>
                <a:gd name="connsiteY12" fmla="*/ 210312 h 356869"/>
                <a:gd name="connsiteX13" fmla="*/ 576072 w 636332"/>
                <a:gd name="connsiteY13" fmla="*/ 82296 h 356869"/>
                <a:gd name="connsiteX14" fmla="*/ 566928 w 636332"/>
                <a:gd name="connsiteY14" fmla="*/ 0 h 35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332" h="356869">
                  <a:moveTo>
                    <a:pt x="82296" y="0"/>
                  </a:moveTo>
                  <a:cubicBezTo>
                    <a:pt x="76046" y="68746"/>
                    <a:pt x="79812" y="84480"/>
                    <a:pt x="64008" y="137160"/>
                  </a:cubicBezTo>
                  <a:cubicBezTo>
                    <a:pt x="58469" y="155624"/>
                    <a:pt x="54341" y="174782"/>
                    <a:pt x="45720" y="192024"/>
                  </a:cubicBezTo>
                  <a:cubicBezTo>
                    <a:pt x="18811" y="245842"/>
                    <a:pt x="31743" y="215668"/>
                    <a:pt x="9144" y="283464"/>
                  </a:cubicBezTo>
                  <a:lnTo>
                    <a:pt x="0" y="310896"/>
                  </a:lnTo>
                  <a:cubicBezTo>
                    <a:pt x="3048" y="320040"/>
                    <a:pt x="2328" y="331512"/>
                    <a:pt x="9144" y="338328"/>
                  </a:cubicBezTo>
                  <a:cubicBezTo>
                    <a:pt x="15960" y="345144"/>
                    <a:pt x="26937" y="347472"/>
                    <a:pt x="36576" y="347472"/>
                  </a:cubicBezTo>
                  <a:cubicBezTo>
                    <a:pt x="134160" y="347472"/>
                    <a:pt x="231648" y="341376"/>
                    <a:pt x="329184" y="338328"/>
                  </a:cubicBezTo>
                  <a:cubicBezTo>
                    <a:pt x="332232" y="268224"/>
                    <a:pt x="331346" y="197838"/>
                    <a:pt x="338328" y="128016"/>
                  </a:cubicBezTo>
                  <a:cubicBezTo>
                    <a:pt x="339287" y="118425"/>
                    <a:pt x="346599" y="145849"/>
                    <a:pt x="347472" y="155448"/>
                  </a:cubicBezTo>
                  <a:cubicBezTo>
                    <a:pt x="352722" y="213202"/>
                    <a:pt x="353568" y="271272"/>
                    <a:pt x="356616" y="329184"/>
                  </a:cubicBezTo>
                  <a:cubicBezTo>
                    <a:pt x="438912" y="326136"/>
                    <a:pt x="529846" y="356869"/>
                    <a:pt x="603504" y="320040"/>
                  </a:cubicBezTo>
                  <a:cubicBezTo>
                    <a:pt x="636332" y="303626"/>
                    <a:pt x="598012" y="246833"/>
                    <a:pt x="594360" y="210312"/>
                  </a:cubicBezTo>
                  <a:cubicBezTo>
                    <a:pt x="584721" y="113919"/>
                    <a:pt x="587895" y="165054"/>
                    <a:pt x="576072" y="82296"/>
                  </a:cubicBezTo>
                  <a:cubicBezTo>
                    <a:pt x="566550" y="15642"/>
                    <a:pt x="566928" y="32537"/>
                    <a:pt x="566928" y="0"/>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9" name="Freeform 518"/>
            <p:cNvSpPr/>
            <p:nvPr/>
          </p:nvSpPr>
          <p:spPr>
            <a:xfrm>
              <a:off x="6858000" y="2133600"/>
              <a:ext cx="762000" cy="838200"/>
            </a:xfrm>
            <a:custGeom>
              <a:avLst/>
              <a:gdLst>
                <a:gd name="connsiteX0" fmla="*/ 473288 w 942140"/>
                <a:gd name="connsiteY0" fmla="*/ 18288 h 1069848"/>
                <a:gd name="connsiteX1" fmla="*/ 281264 w 942140"/>
                <a:gd name="connsiteY1" fmla="*/ 27432 h 1069848"/>
                <a:gd name="connsiteX2" fmla="*/ 244688 w 942140"/>
                <a:gd name="connsiteY2" fmla="*/ 36576 h 1069848"/>
                <a:gd name="connsiteX3" fmla="*/ 189824 w 942140"/>
                <a:gd name="connsiteY3" fmla="*/ 64008 h 1069848"/>
                <a:gd name="connsiteX4" fmla="*/ 153248 w 942140"/>
                <a:gd name="connsiteY4" fmla="*/ 109728 h 1069848"/>
                <a:gd name="connsiteX5" fmla="*/ 134960 w 942140"/>
                <a:gd name="connsiteY5" fmla="*/ 137160 h 1069848"/>
                <a:gd name="connsiteX6" fmla="*/ 107528 w 942140"/>
                <a:gd name="connsiteY6" fmla="*/ 246888 h 1069848"/>
                <a:gd name="connsiteX7" fmla="*/ 153248 w 942140"/>
                <a:gd name="connsiteY7" fmla="*/ 932688 h 1069848"/>
                <a:gd name="connsiteX8" fmla="*/ 171536 w 942140"/>
                <a:gd name="connsiteY8" fmla="*/ 987552 h 1069848"/>
                <a:gd name="connsiteX9" fmla="*/ 189824 w 942140"/>
                <a:gd name="connsiteY9" fmla="*/ 1042416 h 1069848"/>
                <a:gd name="connsiteX10" fmla="*/ 244688 w 942140"/>
                <a:gd name="connsiteY10" fmla="*/ 1069848 h 1069848"/>
                <a:gd name="connsiteX11" fmla="*/ 820760 w 942140"/>
                <a:gd name="connsiteY11" fmla="*/ 1060704 h 1069848"/>
                <a:gd name="connsiteX12" fmla="*/ 857336 w 942140"/>
                <a:gd name="connsiteY12" fmla="*/ 1014984 h 1069848"/>
                <a:gd name="connsiteX13" fmla="*/ 893912 w 942140"/>
                <a:gd name="connsiteY13" fmla="*/ 960120 h 1069848"/>
                <a:gd name="connsiteX14" fmla="*/ 903056 w 942140"/>
                <a:gd name="connsiteY14" fmla="*/ 932688 h 1069848"/>
                <a:gd name="connsiteX15" fmla="*/ 921344 w 942140"/>
                <a:gd name="connsiteY15" fmla="*/ 905256 h 1069848"/>
                <a:gd name="connsiteX16" fmla="*/ 939632 w 942140"/>
                <a:gd name="connsiteY16" fmla="*/ 850392 h 1069848"/>
                <a:gd name="connsiteX17" fmla="*/ 930488 w 942140"/>
                <a:gd name="connsiteY17" fmla="*/ 237744 h 1069848"/>
                <a:gd name="connsiteX18" fmla="*/ 903056 w 942140"/>
                <a:gd name="connsiteY18" fmla="*/ 210312 h 1069848"/>
                <a:gd name="connsiteX19" fmla="*/ 857336 w 942140"/>
                <a:gd name="connsiteY19" fmla="*/ 173736 h 1069848"/>
                <a:gd name="connsiteX20" fmla="*/ 820760 w 942140"/>
                <a:gd name="connsiteY20" fmla="*/ 118872 h 1069848"/>
                <a:gd name="connsiteX21" fmla="*/ 811616 w 942140"/>
                <a:gd name="connsiteY21" fmla="*/ 91440 h 1069848"/>
                <a:gd name="connsiteX22" fmla="*/ 756752 w 942140"/>
                <a:gd name="connsiteY22" fmla="*/ 54864 h 1069848"/>
                <a:gd name="connsiteX23" fmla="*/ 637880 w 942140"/>
                <a:gd name="connsiteY23" fmla="*/ 45720 h 1069848"/>
                <a:gd name="connsiteX24" fmla="*/ 555584 w 942140"/>
                <a:gd name="connsiteY24" fmla="*/ 18288 h 1069848"/>
                <a:gd name="connsiteX25" fmla="*/ 528152 w 942140"/>
                <a:gd name="connsiteY25" fmla="*/ 9144 h 1069848"/>
                <a:gd name="connsiteX26" fmla="*/ 500720 w 942140"/>
                <a:gd name="connsiteY26" fmla="*/ 0 h 1069848"/>
                <a:gd name="connsiteX27" fmla="*/ 473288 w 942140"/>
                <a:gd name="connsiteY27" fmla="*/ 18288 h 106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2140" h="1069848">
                  <a:moveTo>
                    <a:pt x="473288" y="18288"/>
                  </a:moveTo>
                  <a:cubicBezTo>
                    <a:pt x="436712" y="22860"/>
                    <a:pt x="345140" y="22322"/>
                    <a:pt x="281264" y="27432"/>
                  </a:cubicBezTo>
                  <a:cubicBezTo>
                    <a:pt x="268737" y="28434"/>
                    <a:pt x="256239" y="31626"/>
                    <a:pt x="244688" y="36576"/>
                  </a:cubicBezTo>
                  <a:cubicBezTo>
                    <a:pt x="120607" y="89754"/>
                    <a:pt x="305415" y="25478"/>
                    <a:pt x="189824" y="64008"/>
                  </a:cubicBezTo>
                  <a:cubicBezTo>
                    <a:pt x="143581" y="94837"/>
                    <a:pt x="175332" y="65561"/>
                    <a:pt x="153248" y="109728"/>
                  </a:cubicBezTo>
                  <a:cubicBezTo>
                    <a:pt x="148333" y="119558"/>
                    <a:pt x="139423" y="127117"/>
                    <a:pt x="134960" y="137160"/>
                  </a:cubicBezTo>
                  <a:cubicBezTo>
                    <a:pt x="115639" y="180632"/>
                    <a:pt x="115196" y="200882"/>
                    <a:pt x="107528" y="246888"/>
                  </a:cubicBezTo>
                  <a:cubicBezTo>
                    <a:pt x="116991" y="899801"/>
                    <a:pt x="0" y="702815"/>
                    <a:pt x="153248" y="932688"/>
                  </a:cubicBezTo>
                  <a:cubicBezTo>
                    <a:pt x="163941" y="948728"/>
                    <a:pt x="165440" y="969264"/>
                    <a:pt x="171536" y="987552"/>
                  </a:cubicBezTo>
                  <a:lnTo>
                    <a:pt x="189824" y="1042416"/>
                  </a:lnTo>
                  <a:cubicBezTo>
                    <a:pt x="194255" y="1055710"/>
                    <a:pt x="234037" y="1066298"/>
                    <a:pt x="244688" y="1069848"/>
                  </a:cubicBezTo>
                  <a:cubicBezTo>
                    <a:pt x="436712" y="1066800"/>
                    <a:pt x="628910" y="1069424"/>
                    <a:pt x="820760" y="1060704"/>
                  </a:cubicBezTo>
                  <a:cubicBezTo>
                    <a:pt x="853500" y="1059216"/>
                    <a:pt x="847095" y="1033418"/>
                    <a:pt x="857336" y="1014984"/>
                  </a:cubicBezTo>
                  <a:cubicBezTo>
                    <a:pt x="868010" y="995771"/>
                    <a:pt x="886961" y="980972"/>
                    <a:pt x="893912" y="960120"/>
                  </a:cubicBezTo>
                  <a:cubicBezTo>
                    <a:pt x="896960" y="950976"/>
                    <a:pt x="898745" y="941309"/>
                    <a:pt x="903056" y="932688"/>
                  </a:cubicBezTo>
                  <a:cubicBezTo>
                    <a:pt x="907971" y="922858"/>
                    <a:pt x="916881" y="915299"/>
                    <a:pt x="921344" y="905256"/>
                  </a:cubicBezTo>
                  <a:cubicBezTo>
                    <a:pt x="929173" y="887640"/>
                    <a:pt x="939632" y="850392"/>
                    <a:pt x="939632" y="850392"/>
                  </a:cubicBezTo>
                  <a:cubicBezTo>
                    <a:pt x="936584" y="646176"/>
                    <a:pt x="942140" y="441650"/>
                    <a:pt x="930488" y="237744"/>
                  </a:cubicBezTo>
                  <a:cubicBezTo>
                    <a:pt x="929750" y="224833"/>
                    <a:pt x="911335" y="220246"/>
                    <a:pt x="903056" y="210312"/>
                  </a:cubicBezTo>
                  <a:cubicBezTo>
                    <a:pt x="871240" y="172133"/>
                    <a:pt x="902369" y="188747"/>
                    <a:pt x="857336" y="173736"/>
                  </a:cubicBezTo>
                  <a:cubicBezTo>
                    <a:pt x="845144" y="155448"/>
                    <a:pt x="827711" y="139724"/>
                    <a:pt x="820760" y="118872"/>
                  </a:cubicBezTo>
                  <a:cubicBezTo>
                    <a:pt x="817712" y="109728"/>
                    <a:pt x="816963" y="99460"/>
                    <a:pt x="811616" y="91440"/>
                  </a:cubicBezTo>
                  <a:cubicBezTo>
                    <a:pt x="797892" y="70854"/>
                    <a:pt x="781154" y="57914"/>
                    <a:pt x="756752" y="54864"/>
                  </a:cubicBezTo>
                  <a:cubicBezTo>
                    <a:pt x="717318" y="49935"/>
                    <a:pt x="677504" y="48768"/>
                    <a:pt x="637880" y="45720"/>
                  </a:cubicBezTo>
                  <a:lnTo>
                    <a:pt x="555584" y="18288"/>
                  </a:lnTo>
                  <a:lnTo>
                    <a:pt x="528152" y="9144"/>
                  </a:lnTo>
                  <a:lnTo>
                    <a:pt x="500720" y="0"/>
                  </a:lnTo>
                  <a:cubicBezTo>
                    <a:pt x="452316" y="12101"/>
                    <a:pt x="509864" y="13716"/>
                    <a:pt x="473288" y="182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Freeform 519"/>
            <p:cNvSpPr/>
            <p:nvPr/>
          </p:nvSpPr>
          <p:spPr>
            <a:xfrm>
              <a:off x="7220712" y="2048256"/>
              <a:ext cx="0" cy="100584"/>
            </a:xfrm>
            <a:custGeom>
              <a:avLst/>
              <a:gdLst>
                <a:gd name="connsiteX0" fmla="*/ 0 w 0"/>
                <a:gd name="connsiteY0" fmla="*/ 100584 h 100584"/>
                <a:gd name="connsiteX1" fmla="*/ 0 w 0"/>
                <a:gd name="connsiteY1" fmla="*/ 0 h 100584"/>
              </a:gdLst>
              <a:ahLst/>
              <a:cxnLst>
                <a:cxn ang="0">
                  <a:pos x="connsiteX0" y="connsiteY0"/>
                </a:cxn>
                <a:cxn ang="0">
                  <a:pos x="connsiteX1" y="connsiteY1"/>
                </a:cxn>
              </a:cxnLst>
              <a:rect l="l" t="t" r="r" b="b"/>
              <a:pathLst>
                <a:path h="100584">
                  <a:moveTo>
                    <a:pt x="0" y="100584"/>
                  </a:moveTo>
                  <a:lnTo>
                    <a:pt x="0" y="0"/>
                  </a:ln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8" name="Group 528"/>
          <p:cNvGrpSpPr/>
          <p:nvPr/>
        </p:nvGrpSpPr>
        <p:grpSpPr>
          <a:xfrm>
            <a:off x="7543800" y="4182646"/>
            <a:ext cx="685800" cy="533400"/>
            <a:chOff x="4724400" y="1282946"/>
            <a:chExt cx="3124200" cy="2718391"/>
          </a:xfrm>
        </p:grpSpPr>
        <p:grpSp>
          <p:nvGrpSpPr>
            <p:cNvPr id="169" name="Group 246"/>
            <p:cNvGrpSpPr/>
            <p:nvPr/>
          </p:nvGrpSpPr>
          <p:grpSpPr>
            <a:xfrm flipH="1">
              <a:off x="6400804" y="2286000"/>
              <a:ext cx="609600" cy="551688"/>
              <a:chOff x="5916168" y="2496312"/>
              <a:chExt cx="768096" cy="301752"/>
            </a:xfrm>
          </p:grpSpPr>
          <p:sp>
            <p:nvSpPr>
              <p:cNvPr id="550" name="Freeform 549"/>
              <p:cNvSpPr/>
              <p:nvPr/>
            </p:nvSpPr>
            <p:spPr>
              <a:xfrm>
                <a:off x="5916168" y="2496312"/>
                <a:ext cx="667512" cy="239835"/>
              </a:xfrm>
              <a:custGeom>
                <a:avLst/>
                <a:gdLst>
                  <a:gd name="connsiteX0" fmla="*/ 0 w 667512"/>
                  <a:gd name="connsiteY0" fmla="*/ 0 h 239835"/>
                  <a:gd name="connsiteX1" fmla="*/ 100584 w 667512"/>
                  <a:gd name="connsiteY1" fmla="*/ 27432 h 239835"/>
                  <a:gd name="connsiteX2" fmla="*/ 128016 w 667512"/>
                  <a:gd name="connsiteY2" fmla="*/ 45720 h 239835"/>
                  <a:gd name="connsiteX3" fmla="*/ 155448 w 667512"/>
                  <a:gd name="connsiteY3" fmla="*/ 73152 h 239835"/>
                  <a:gd name="connsiteX4" fmla="*/ 219456 w 667512"/>
                  <a:gd name="connsiteY4" fmla="*/ 109728 h 239835"/>
                  <a:gd name="connsiteX5" fmla="*/ 274320 w 667512"/>
                  <a:gd name="connsiteY5" fmla="*/ 146304 h 239835"/>
                  <a:gd name="connsiteX6" fmla="*/ 329184 w 667512"/>
                  <a:gd name="connsiteY6" fmla="*/ 182880 h 239835"/>
                  <a:gd name="connsiteX7" fmla="*/ 365760 w 667512"/>
                  <a:gd name="connsiteY7" fmla="*/ 201168 h 239835"/>
                  <a:gd name="connsiteX8" fmla="*/ 420624 w 667512"/>
                  <a:gd name="connsiteY8" fmla="*/ 228600 h 239835"/>
                  <a:gd name="connsiteX9" fmla="*/ 667512 w 667512"/>
                  <a:gd name="connsiteY9" fmla="*/ 237744 h 2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7512" h="239835">
                    <a:moveTo>
                      <a:pt x="0" y="0"/>
                    </a:moveTo>
                    <a:cubicBezTo>
                      <a:pt x="82503" y="20626"/>
                      <a:pt x="49307" y="10340"/>
                      <a:pt x="100584" y="27432"/>
                    </a:cubicBezTo>
                    <a:cubicBezTo>
                      <a:pt x="109728" y="33528"/>
                      <a:pt x="119573" y="38685"/>
                      <a:pt x="128016" y="45720"/>
                    </a:cubicBezTo>
                    <a:cubicBezTo>
                      <a:pt x="137950" y="53999"/>
                      <a:pt x="144925" y="65636"/>
                      <a:pt x="155448" y="73152"/>
                    </a:cubicBezTo>
                    <a:cubicBezTo>
                      <a:pt x="218053" y="117870"/>
                      <a:pt x="167622" y="66533"/>
                      <a:pt x="219456" y="109728"/>
                    </a:cubicBezTo>
                    <a:cubicBezTo>
                      <a:pt x="265119" y="147781"/>
                      <a:pt x="226111" y="130234"/>
                      <a:pt x="274320" y="146304"/>
                    </a:cubicBezTo>
                    <a:cubicBezTo>
                      <a:pt x="317445" y="189429"/>
                      <a:pt x="282867" y="163030"/>
                      <a:pt x="329184" y="182880"/>
                    </a:cubicBezTo>
                    <a:cubicBezTo>
                      <a:pt x="341713" y="188250"/>
                      <a:pt x="353925" y="194405"/>
                      <a:pt x="365760" y="201168"/>
                    </a:cubicBezTo>
                    <a:cubicBezTo>
                      <a:pt x="387337" y="213497"/>
                      <a:pt x="394936" y="225896"/>
                      <a:pt x="420624" y="228600"/>
                    </a:cubicBezTo>
                    <a:cubicBezTo>
                      <a:pt x="527360" y="239835"/>
                      <a:pt x="568175" y="237744"/>
                      <a:pt x="667512" y="23774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1" name="Freeform 550"/>
              <p:cNvSpPr/>
              <p:nvPr/>
            </p:nvSpPr>
            <p:spPr>
              <a:xfrm>
                <a:off x="6574536" y="2651760"/>
                <a:ext cx="64008" cy="100584"/>
              </a:xfrm>
              <a:custGeom>
                <a:avLst/>
                <a:gdLst>
                  <a:gd name="connsiteX0" fmla="*/ 0 w 64008"/>
                  <a:gd name="connsiteY0" fmla="*/ 100584 h 100584"/>
                  <a:gd name="connsiteX1" fmla="*/ 45720 w 64008"/>
                  <a:gd name="connsiteY1" fmla="*/ 27432 h 100584"/>
                  <a:gd name="connsiteX2" fmla="*/ 64008 w 64008"/>
                  <a:gd name="connsiteY2" fmla="*/ 0 h 100584"/>
                </a:gdLst>
                <a:ahLst/>
                <a:cxnLst>
                  <a:cxn ang="0">
                    <a:pos x="connsiteX0" y="connsiteY0"/>
                  </a:cxn>
                  <a:cxn ang="0">
                    <a:pos x="connsiteX1" y="connsiteY1"/>
                  </a:cxn>
                  <a:cxn ang="0">
                    <a:pos x="connsiteX2" y="connsiteY2"/>
                  </a:cxn>
                </a:cxnLst>
                <a:rect l="l" t="t" r="r" b="b"/>
                <a:pathLst>
                  <a:path w="64008" h="100584">
                    <a:moveTo>
                      <a:pt x="0" y="100584"/>
                    </a:moveTo>
                    <a:cubicBezTo>
                      <a:pt x="21763" y="35294"/>
                      <a:pt x="2248" y="56413"/>
                      <a:pt x="45720" y="27432"/>
                    </a:cubicBezTo>
                    <a:lnTo>
                      <a:pt x="64008" y="0"/>
                    </a:ln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2" name="Freeform 551"/>
              <p:cNvSpPr/>
              <p:nvPr/>
            </p:nvSpPr>
            <p:spPr>
              <a:xfrm>
                <a:off x="6574536" y="2743200"/>
                <a:ext cx="109728" cy="54864"/>
              </a:xfrm>
              <a:custGeom>
                <a:avLst/>
                <a:gdLst>
                  <a:gd name="connsiteX0" fmla="*/ 0 w 109728"/>
                  <a:gd name="connsiteY0" fmla="*/ 0 h 54864"/>
                  <a:gd name="connsiteX1" fmla="*/ 36576 w 109728"/>
                  <a:gd name="connsiteY1" fmla="*/ 45720 h 54864"/>
                  <a:gd name="connsiteX2" fmla="*/ 109728 w 109728"/>
                  <a:gd name="connsiteY2" fmla="*/ 54864 h 54864"/>
                </a:gdLst>
                <a:ahLst/>
                <a:cxnLst>
                  <a:cxn ang="0">
                    <a:pos x="connsiteX0" y="connsiteY0"/>
                  </a:cxn>
                  <a:cxn ang="0">
                    <a:pos x="connsiteX1" y="connsiteY1"/>
                  </a:cxn>
                  <a:cxn ang="0">
                    <a:pos x="connsiteX2" y="connsiteY2"/>
                  </a:cxn>
                </a:cxnLst>
                <a:rect l="l" t="t" r="r" b="b"/>
                <a:pathLst>
                  <a:path w="109728" h="54864">
                    <a:moveTo>
                      <a:pt x="0" y="0"/>
                    </a:moveTo>
                    <a:cubicBezTo>
                      <a:pt x="8128" y="24384"/>
                      <a:pt x="6245" y="37448"/>
                      <a:pt x="36576" y="45720"/>
                    </a:cubicBezTo>
                    <a:cubicBezTo>
                      <a:pt x="60284" y="52186"/>
                      <a:pt x="109728" y="54864"/>
                      <a:pt x="109728" y="5486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3" name="Freeform 552"/>
              <p:cNvSpPr/>
              <p:nvPr/>
            </p:nvSpPr>
            <p:spPr>
              <a:xfrm>
                <a:off x="6565392" y="2727309"/>
                <a:ext cx="118872" cy="34179"/>
              </a:xfrm>
              <a:custGeom>
                <a:avLst/>
                <a:gdLst>
                  <a:gd name="connsiteX0" fmla="*/ 0 w 118872"/>
                  <a:gd name="connsiteY0" fmla="*/ 34179 h 34179"/>
                  <a:gd name="connsiteX1" fmla="*/ 27432 w 118872"/>
                  <a:gd name="connsiteY1" fmla="*/ 15891 h 34179"/>
                  <a:gd name="connsiteX2" fmla="*/ 118872 w 118872"/>
                  <a:gd name="connsiteY2" fmla="*/ 6747 h 34179"/>
                </a:gdLst>
                <a:ahLst/>
                <a:cxnLst>
                  <a:cxn ang="0">
                    <a:pos x="connsiteX0" y="connsiteY0"/>
                  </a:cxn>
                  <a:cxn ang="0">
                    <a:pos x="connsiteX1" y="connsiteY1"/>
                  </a:cxn>
                  <a:cxn ang="0">
                    <a:pos x="connsiteX2" y="connsiteY2"/>
                  </a:cxn>
                </a:cxnLst>
                <a:rect l="l" t="t" r="r" b="b"/>
                <a:pathLst>
                  <a:path w="118872" h="34179">
                    <a:moveTo>
                      <a:pt x="0" y="34179"/>
                    </a:moveTo>
                    <a:cubicBezTo>
                      <a:pt x="9144" y="28083"/>
                      <a:pt x="17602" y="20806"/>
                      <a:pt x="27432" y="15891"/>
                    </a:cubicBezTo>
                    <a:cubicBezTo>
                      <a:pt x="59214" y="0"/>
                      <a:pt x="80402" y="6747"/>
                      <a:pt x="118872" y="6747"/>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31" name="Freeform 530"/>
            <p:cNvSpPr/>
            <p:nvPr/>
          </p:nvSpPr>
          <p:spPr>
            <a:xfrm flipH="1">
              <a:off x="7467600" y="2209800"/>
              <a:ext cx="381000" cy="914400"/>
            </a:xfrm>
            <a:custGeom>
              <a:avLst/>
              <a:gdLst>
                <a:gd name="connsiteX0" fmla="*/ 320040 w 320040"/>
                <a:gd name="connsiteY0" fmla="*/ 0 h 969264"/>
                <a:gd name="connsiteX1" fmla="*/ 237744 w 320040"/>
                <a:gd name="connsiteY1" fmla="*/ 18288 h 969264"/>
                <a:gd name="connsiteX2" fmla="*/ 182880 w 320040"/>
                <a:gd name="connsiteY2" fmla="*/ 54864 h 969264"/>
                <a:gd name="connsiteX3" fmla="*/ 164592 w 320040"/>
                <a:gd name="connsiteY3" fmla="*/ 82296 h 969264"/>
                <a:gd name="connsiteX4" fmla="*/ 137160 w 320040"/>
                <a:gd name="connsiteY4" fmla="*/ 100584 h 969264"/>
                <a:gd name="connsiteX5" fmla="*/ 118872 w 320040"/>
                <a:gd name="connsiteY5" fmla="*/ 137160 h 969264"/>
                <a:gd name="connsiteX6" fmla="*/ 91440 w 320040"/>
                <a:gd name="connsiteY6" fmla="*/ 164592 h 969264"/>
                <a:gd name="connsiteX7" fmla="*/ 45720 w 320040"/>
                <a:gd name="connsiteY7" fmla="*/ 219456 h 969264"/>
                <a:gd name="connsiteX8" fmla="*/ 36576 w 320040"/>
                <a:gd name="connsiteY8" fmla="*/ 246888 h 969264"/>
                <a:gd name="connsiteX9" fmla="*/ 27432 w 320040"/>
                <a:gd name="connsiteY9" fmla="*/ 283464 h 969264"/>
                <a:gd name="connsiteX10" fmla="*/ 9144 w 320040"/>
                <a:gd name="connsiteY10" fmla="*/ 320040 h 969264"/>
                <a:gd name="connsiteX11" fmla="*/ 0 w 320040"/>
                <a:gd name="connsiteY11" fmla="*/ 347472 h 969264"/>
                <a:gd name="connsiteX12" fmla="*/ 9144 w 320040"/>
                <a:gd name="connsiteY12" fmla="*/ 658368 h 969264"/>
                <a:gd name="connsiteX13" fmla="*/ 18288 w 320040"/>
                <a:gd name="connsiteY13" fmla="*/ 685800 h 969264"/>
                <a:gd name="connsiteX14" fmla="*/ 36576 w 320040"/>
                <a:gd name="connsiteY14" fmla="*/ 713232 h 969264"/>
                <a:gd name="connsiteX15" fmla="*/ 54864 w 320040"/>
                <a:gd name="connsiteY15" fmla="*/ 749808 h 969264"/>
                <a:gd name="connsiteX16" fmla="*/ 82296 w 320040"/>
                <a:gd name="connsiteY16" fmla="*/ 777240 h 969264"/>
                <a:gd name="connsiteX17" fmla="*/ 118872 w 320040"/>
                <a:gd name="connsiteY17" fmla="*/ 832104 h 969264"/>
                <a:gd name="connsiteX18" fmla="*/ 137160 w 320040"/>
                <a:gd name="connsiteY18" fmla="*/ 859536 h 969264"/>
                <a:gd name="connsiteX19" fmla="*/ 164592 w 320040"/>
                <a:gd name="connsiteY19" fmla="*/ 877824 h 969264"/>
                <a:gd name="connsiteX20" fmla="*/ 210312 w 320040"/>
                <a:gd name="connsiteY20" fmla="*/ 923544 h 969264"/>
                <a:gd name="connsiteX21" fmla="*/ 228600 w 320040"/>
                <a:gd name="connsiteY21" fmla="*/ 950976 h 969264"/>
                <a:gd name="connsiteX22" fmla="*/ 283464 w 320040"/>
                <a:gd name="connsiteY22" fmla="*/ 969264 h 96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 h="969264">
                  <a:moveTo>
                    <a:pt x="320040" y="0"/>
                  </a:moveTo>
                  <a:cubicBezTo>
                    <a:pt x="305154" y="2481"/>
                    <a:pt x="257039" y="7569"/>
                    <a:pt x="237744" y="18288"/>
                  </a:cubicBezTo>
                  <a:cubicBezTo>
                    <a:pt x="218531" y="28962"/>
                    <a:pt x="182880" y="54864"/>
                    <a:pt x="182880" y="54864"/>
                  </a:cubicBezTo>
                  <a:cubicBezTo>
                    <a:pt x="176784" y="64008"/>
                    <a:pt x="172363" y="74525"/>
                    <a:pt x="164592" y="82296"/>
                  </a:cubicBezTo>
                  <a:cubicBezTo>
                    <a:pt x="156821" y="90067"/>
                    <a:pt x="144195" y="92141"/>
                    <a:pt x="137160" y="100584"/>
                  </a:cubicBezTo>
                  <a:cubicBezTo>
                    <a:pt x="128434" y="111056"/>
                    <a:pt x="126795" y="126068"/>
                    <a:pt x="118872" y="137160"/>
                  </a:cubicBezTo>
                  <a:cubicBezTo>
                    <a:pt x="111356" y="147683"/>
                    <a:pt x="99719" y="154658"/>
                    <a:pt x="91440" y="164592"/>
                  </a:cubicBezTo>
                  <a:cubicBezTo>
                    <a:pt x="27787" y="240975"/>
                    <a:pt x="125863" y="139313"/>
                    <a:pt x="45720" y="219456"/>
                  </a:cubicBezTo>
                  <a:cubicBezTo>
                    <a:pt x="42672" y="228600"/>
                    <a:pt x="39224" y="237620"/>
                    <a:pt x="36576" y="246888"/>
                  </a:cubicBezTo>
                  <a:cubicBezTo>
                    <a:pt x="33124" y="258972"/>
                    <a:pt x="31845" y="271697"/>
                    <a:pt x="27432" y="283464"/>
                  </a:cubicBezTo>
                  <a:cubicBezTo>
                    <a:pt x="22646" y="296227"/>
                    <a:pt x="14514" y="307511"/>
                    <a:pt x="9144" y="320040"/>
                  </a:cubicBezTo>
                  <a:cubicBezTo>
                    <a:pt x="5347" y="328899"/>
                    <a:pt x="3048" y="338328"/>
                    <a:pt x="0" y="347472"/>
                  </a:cubicBezTo>
                  <a:cubicBezTo>
                    <a:pt x="3048" y="451104"/>
                    <a:pt x="3548" y="554842"/>
                    <a:pt x="9144" y="658368"/>
                  </a:cubicBezTo>
                  <a:cubicBezTo>
                    <a:pt x="9664" y="667993"/>
                    <a:pt x="13977" y="677179"/>
                    <a:pt x="18288" y="685800"/>
                  </a:cubicBezTo>
                  <a:cubicBezTo>
                    <a:pt x="23203" y="695630"/>
                    <a:pt x="31124" y="703690"/>
                    <a:pt x="36576" y="713232"/>
                  </a:cubicBezTo>
                  <a:cubicBezTo>
                    <a:pt x="43339" y="725067"/>
                    <a:pt x="46941" y="738716"/>
                    <a:pt x="54864" y="749808"/>
                  </a:cubicBezTo>
                  <a:cubicBezTo>
                    <a:pt x="62380" y="760331"/>
                    <a:pt x="74357" y="767032"/>
                    <a:pt x="82296" y="777240"/>
                  </a:cubicBezTo>
                  <a:cubicBezTo>
                    <a:pt x="95790" y="794590"/>
                    <a:pt x="106680" y="813816"/>
                    <a:pt x="118872" y="832104"/>
                  </a:cubicBezTo>
                  <a:lnTo>
                    <a:pt x="137160" y="859536"/>
                  </a:lnTo>
                  <a:cubicBezTo>
                    <a:pt x="143256" y="868680"/>
                    <a:pt x="155448" y="871728"/>
                    <a:pt x="164592" y="877824"/>
                  </a:cubicBezTo>
                  <a:cubicBezTo>
                    <a:pt x="213360" y="950976"/>
                    <a:pt x="149352" y="862584"/>
                    <a:pt x="210312" y="923544"/>
                  </a:cubicBezTo>
                  <a:cubicBezTo>
                    <a:pt x="218083" y="931315"/>
                    <a:pt x="219281" y="945151"/>
                    <a:pt x="228600" y="950976"/>
                  </a:cubicBezTo>
                  <a:cubicBezTo>
                    <a:pt x="244947" y="961193"/>
                    <a:pt x="283464" y="969264"/>
                    <a:pt x="283464" y="96926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70" name="Group 245"/>
            <p:cNvGrpSpPr/>
            <p:nvPr/>
          </p:nvGrpSpPr>
          <p:grpSpPr>
            <a:xfrm>
              <a:off x="5715000" y="2496312"/>
              <a:ext cx="768096" cy="301752"/>
              <a:chOff x="5916168" y="2496312"/>
              <a:chExt cx="768096" cy="301752"/>
            </a:xfrm>
          </p:grpSpPr>
          <p:sp>
            <p:nvSpPr>
              <p:cNvPr id="546" name="Freeform 241"/>
              <p:cNvSpPr/>
              <p:nvPr/>
            </p:nvSpPr>
            <p:spPr>
              <a:xfrm>
                <a:off x="5916168" y="2496312"/>
                <a:ext cx="667512" cy="239835"/>
              </a:xfrm>
              <a:custGeom>
                <a:avLst/>
                <a:gdLst>
                  <a:gd name="connsiteX0" fmla="*/ 0 w 667512"/>
                  <a:gd name="connsiteY0" fmla="*/ 0 h 239835"/>
                  <a:gd name="connsiteX1" fmla="*/ 100584 w 667512"/>
                  <a:gd name="connsiteY1" fmla="*/ 27432 h 239835"/>
                  <a:gd name="connsiteX2" fmla="*/ 128016 w 667512"/>
                  <a:gd name="connsiteY2" fmla="*/ 45720 h 239835"/>
                  <a:gd name="connsiteX3" fmla="*/ 155448 w 667512"/>
                  <a:gd name="connsiteY3" fmla="*/ 73152 h 239835"/>
                  <a:gd name="connsiteX4" fmla="*/ 219456 w 667512"/>
                  <a:gd name="connsiteY4" fmla="*/ 109728 h 239835"/>
                  <a:gd name="connsiteX5" fmla="*/ 274320 w 667512"/>
                  <a:gd name="connsiteY5" fmla="*/ 146304 h 239835"/>
                  <a:gd name="connsiteX6" fmla="*/ 329184 w 667512"/>
                  <a:gd name="connsiteY6" fmla="*/ 182880 h 239835"/>
                  <a:gd name="connsiteX7" fmla="*/ 365760 w 667512"/>
                  <a:gd name="connsiteY7" fmla="*/ 201168 h 239835"/>
                  <a:gd name="connsiteX8" fmla="*/ 420624 w 667512"/>
                  <a:gd name="connsiteY8" fmla="*/ 228600 h 239835"/>
                  <a:gd name="connsiteX9" fmla="*/ 667512 w 667512"/>
                  <a:gd name="connsiteY9" fmla="*/ 237744 h 2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7512" h="239835">
                    <a:moveTo>
                      <a:pt x="0" y="0"/>
                    </a:moveTo>
                    <a:cubicBezTo>
                      <a:pt x="82503" y="20626"/>
                      <a:pt x="49307" y="10340"/>
                      <a:pt x="100584" y="27432"/>
                    </a:cubicBezTo>
                    <a:cubicBezTo>
                      <a:pt x="109728" y="33528"/>
                      <a:pt x="119573" y="38685"/>
                      <a:pt x="128016" y="45720"/>
                    </a:cubicBezTo>
                    <a:cubicBezTo>
                      <a:pt x="137950" y="53999"/>
                      <a:pt x="144925" y="65636"/>
                      <a:pt x="155448" y="73152"/>
                    </a:cubicBezTo>
                    <a:cubicBezTo>
                      <a:pt x="218053" y="117870"/>
                      <a:pt x="167622" y="66533"/>
                      <a:pt x="219456" y="109728"/>
                    </a:cubicBezTo>
                    <a:cubicBezTo>
                      <a:pt x="265119" y="147781"/>
                      <a:pt x="226111" y="130234"/>
                      <a:pt x="274320" y="146304"/>
                    </a:cubicBezTo>
                    <a:cubicBezTo>
                      <a:pt x="317445" y="189429"/>
                      <a:pt x="282867" y="163030"/>
                      <a:pt x="329184" y="182880"/>
                    </a:cubicBezTo>
                    <a:cubicBezTo>
                      <a:pt x="341713" y="188250"/>
                      <a:pt x="353925" y="194405"/>
                      <a:pt x="365760" y="201168"/>
                    </a:cubicBezTo>
                    <a:cubicBezTo>
                      <a:pt x="387337" y="213497"/>
                      <a:pt x="394936" y="225896"/>
                      <a:pt x="420624" y="228600"/>
                    </a:cubicBezTo>
                    <a:cubicBezTo>
                      <a:pt x="527360" y="239835"/>
                      <a:pt x="568175" y="237744"/>
                      <a:pt x="667512" y="23774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7" name="Freeform 242"/>
              <p:cNvSpPr/>
              <p:nvPr/>
            </p:nvSpPr>
            <p:spPr>
              <a:xfrm>
                <a:off x="6574536" y="2651760"/>
                <a:ext cx="64008" cy="100584"/>
              </a:xfrm>
              <a:custGeom>
                <a:avLst/>
                <a:gdLst>
                  <a:gd name="connsiteX0" fmla="*/ 0 w 64008"/>
                  <a:gd name="connsiteY0" fmla="*/ 100584 h 100584"/>
                  <a:gd name="connsiteX1" fmla="*/ 45720 w 64008"/>
                  <a:gd name="connsiteY1" fmla="*/ 27432 h 100584"/>
                  <a:gd name="connsiteX2" fmla="*/ 64008 w 64008"/>
                  <a:gd name="connsiteY2" fmla="*/ 0 h 100584"/>
                </a:gdLst>
                <a:ahLst/>
                <a:cxnLst>
                  <a:cxn ang="0">
                    <a:pos x="connsiteX0" y="connsiteY0"/>
                  </a:cxn>
                  <a:cxn ang="0">
                    <a:pos x="connsiteX1" y="connsiteY1"/>
                  </a:cxn>
                  <a:cxn ang="0">
                    <a:pos x="connsiteX2" y="connsiteY2"/>
                  </a:cxn>
                </a:cxnLst>
                <a:rect l="l" t="t" r="r" b="b"/>
                <a:pathLst>
                  <a:path w="64008" h="100584">
                    <a:moveTo>
                      <a:pt x="0" y="100584"/>
                    </a:moveTo>
                    <a:cubicBezTo>
                      <a:pt x="21763" y="35294"/>
                      <a:pt x="2248" y="56413"/>
                      <a:pt x="45720" y="27432"/>
                    </a:cubicBezTo>
                    <a:lnTo>
                      <a:pt x="64008" y="0"/>
                    </a:ln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8" name="Freeform 547"/>
              <p:cNvSpPr/>
              <p:nvPr/>
            </p:nvSpPr>
            <p:spPr>
              <a:xfrm>
                <a:off x="6574536" y="2743200"/>
                <a:ext cx="109728" cy="54864"/>
              </a:xfrm>
              <a:custGeom>
                <a:avLst/>
                <a:gdLst>
                  <a:gd name="connsiteX0" fmla="*/ 0 w 109728"/>
                  <a:gd name="connsiteY0" fmla="*/ 0 h 54864"/>
                  <a:gd name="connsiteX1" fmla="*/ 36576 w 109728"/>
                  <a:gd name="connsiteY1" fmla="*/ 45720 h 54864"/>
                  <a:gd name="connsiteX2" fmla="*/ 109728 w 109728"/>
                  <a:gd name="connsiteY2" fmla="*/ 54864 h 54864"/>
                </a:gdLst>
                <a:ahLst/>
                <a:cxnLst>
                  <a:cxn ang="0">
                    <a:pos x="connsiteX0" y="connsiteY0"/>
                  </a:cxn>
                  <a:cxn ang="0">
                    <a:pos x="connsiteX1" y="connsiteY1"/>
                  </a:cxn>
                  <a:cxn ang="0">
                    <a:pos x="connsiteX2" y="connsiteY2"/>
                  </a:cxn>
                </a:cxnLst>
                <a:rect l="l" t="t" r="r" b="b"/>
                <a:pathLst>
                  <a:path w="109728" h="54864">
                    <a:moveTo>
                      <a:pt x="0" y="0"/>
                    </a:moveTo>
                    <a:cubicBezTo>
                      <a:pt x="8128" y="24384"/>
                      <a:pt x="6245" y="37448"/>
                      <a:pt x="36576" y="45720"/>
                    </a:cubicBezTo>
                    <a:cubicBezTo>
                      <a:pt x="60284" y="52186"/>
                      <a:pt x="109728" y="54864"/>
                      <a:pt x="109728" y="5486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9" name="Freeform 548"/>
              <p:cNvSpPr/>
              <p:nvPr/>
            </p:nvSpPr>
            <p:spPr>
              <a:xfrm>
                <a:off x="6565392" y="2727309"/>
                <a:ext cx="118872" cy="34179"/>
              </a:xfrm>
              <a:custGeom>
                <a:avLst/>
                <a:gdLst>
                  <a:gd name="connsiteX0" fmla="*/ 0 w 118872"/>
                  <a:gd name="connsiteY0" fmla="*/ 34179 h 34179"/>
                  <a:gd name="connsiteX1" fmla="*/ 27432 w 118872"/>
                  <a:gd name="connsiteY1" fmla="*/ 15891 h 34179"/>
                  <a:gd name="connsiteX2" fmla="*/ 118872 w 118872"/>
                  <a:gd name="connsiteY2" fmla="*/ 6747 h 34179"/>
                </a:gdLst>
                <a:ahLst/>
                <a:cxnLst>
                  <a:cxn ang="0">
                    <a:pos x="connsiteX0" y="connsiteY0"/>
                  </a:cxn>
                  <a:cxn ang="0">
                    <a:pos x="connsiteX1" y="connsiteY1"/>
                  </a:cxn>
                  <a:cxn ang="0">
                    <a:pos x="connsiteX2" y="connsiteY2"/>
                  </a:cxn>
                </a:cxnLst>
                <a:rect l="l" t="t" r="r" b="b"/>
                <a:pathLst>
                  <a:path w="118872" h="34179">
                    <a:moveTo>
                      <a:pt x="0" y="34179"/>
                    </a:moveTo>
                    <a:cubicBezTo>
                      <a:pt x="9144" y="28083"/>
                      <a:pt x="17602" y="20806"/>
                      <a:pt x="27432" y="15891"/>
                    </a:cubicBezTo>
                    <a:cubicBezTo>
                      <a:pt x="59214" y="0"/>
                      <a:pt x="80402" y="6747"/>
                      <a:pt x="118872" y="6747"/>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33" name="Freeform 532"/>
            <p:cNvSpPr/>
            <p:nvPr/>
          </p:nvSpPr>
          <p:spPr>
            <a:xfrm flipH="1">
              <a:off x="5257800" y="2349746"/>
              <a:ext cx="381000" cy="685800"/>
            </a:xfrm>
            <a:custGeom>
              <a:avLst/>
              <a:gdLst>
                <a:gd name="connsiteX0" fmla="*/ 0 w 602925"/>
                <a:gd name="connsiteY0" fmla="*/ 40074 h 863034"/>
                <a:gd name="connsiteX1" fmla="*/ 36576 w 602925"/>
                <a:gd name="connsiteY1" fmla="*/ 21786 h 863034"/>
                <a:gd name="connsiteX2" fmla="*/ 210312 w 602925"/>
                <a:gd name="connsiteY2" fmla="*/ 21786 h 863034"/>
                <a:gd name="connsiteX3" fmla="*/ 320040 w 602925"/>
                <a:gd name="connsiteY3" fmla="*/ 85794 h 863034"/>
                <a:gd name="connsiteX4" fmla="*/ 393192 w 602925"/>
                <a:gd name="connsiteY4" fmla="*/ 104082 h 863034"/>
                <a:gd name="connsiteX5" fmla="*/ 429768 w 602925"/>
                <a:gd name="connsiteY5" fmla="*/ 122370 h 863034"/>
                <a:gd name="connsiteX6" fmla="*/ 493776 w 602925"/>
                <a:gd name="connsiteY6" fmla="*/ 168090 h 863034"/>
                <a:gd name="connsiteX7" fmla="*/ 548640 w 602925"/>
                <a:gd name="connsiteY7" fmla="*/ 232098 h 863034"/>
                <a:gd name="connsiteX8" fmla="*/ 585216 w 602925"/>
                <a:gd name="connsiteY8" fmla="*/ 250386 h 863034"/>
                <a:gd name="connsiteX9" fmla="*/ 594360 w 602925"/>
                <a:gd name="connsiteY9" fmla="*/ 296106 h 863034"/>
                <a:gd name="connsiteX10" fmla="*/ 576072 w 602925"/>
                <a:gd name="connsiteY10" fmla="*/ 570426 h 863034"/>
                <a:gd name="connsiteX11" fmla="*/ 566928 w 602925"/>
                <a:gd name="connsiteY11" fmla="*/ 597858 h 863034"/>
                <a:gd name="connsiteX12" fmla="*/ 557784 w 602925"/>
                <a:gd name="connsiteY12" fmla="*/ 634434 h 863034"/>
                <a:gd name="connsiteX13" fmla="*/ 502920 w 602925"/>
                <a:gd name="connsiteY13" fmla="*/ 725874 h 863034"/>
                <a:gd name="connsiteX14" fmla="*/ 438912 w 602925"/>
                <a:gd name="connsiteY14" fmla="*/ 753306 h 863034"/>
                <a:gd name="connsiteX15" fmla="*/ 402336 w 602925"/>
                <a:gd name="connsiteY15" fmla="*/ 789882 h 863034"/>
                <a:gd name="connsiteX16" fmla="*/ 338328 w 602925"/>
                <a:gd name="connsiteY16" fmla="*/ 853890 h 863034"/>
                <a:gd name="connsiteX17" fmla="*/ 338328 w 602925"/>
                <a:gd name="connsiteY17" fmla="*/ 863034 h 86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2925" h="863034">
                  <a:moveTo>
                    <a:pt x="0" y="40074"/>
                  </a:moveTo>
                  <a:cubicBezTo>
                    <a:pt x="12192" y="33978"/>
                    <a:pt x="23813" y="26572"/>
                    <a:pt x="36576" y="21786"/>
                  </a:cubicBezTo>
                  <a:cubicBezTo>
                    <a:pt x="94673" y="0"/>
                    <a:pt x="144228" y="17380"/>
                    <a:pt x="210312" y="21786"/>
                  </a:cubicBezTo>
                  <a:lnTo>
                    <a:pt x="320040" y="85794"/>
                  </a:lnTo>
                  <a:cubicBezTo>
                    <a:pt x="341751" y="98459"/>
                    <a:pt x="370711" y="92842"/>
                    <a:pt x="393192" y="104082"/>
                  </a:cubicBezTo>
                  <a:cubicBezTo>
                    <a:pt x="405384" y="110178"/>
                    <a:pt x="418268" y="115052"/>
                    <a:pt x="429768" y="122370"/>
                  </a:cubicBezTo>
                  <a:cubicBezTo>
                    <a:pt x="451889" y="136447"/>
                    <a:pt x="474287" y="150550"/>
                    <a:pt x="493776" y="168090"/>
                  </a:cubicBezTo>
                  <a:cubicBezTo>
                    <a:pt x="541804" y="211315"/>
                    <a:pt x="499539" y="197026"/>
                    <a:pt x="548640" y="232098"/>
                  </a:cubicBezTo>
                  <a:cubicBezTo>
                    <a:pt x="559732" y="240021"/>
                    <a:pt x="573024" y="244290"/>
                    <a:pt x="585216" y="250386"/>
                  </a:cubicBezTo>
                  <a:cubicBezTo>
                    <a:pt x="588264" y="265626"/>
                    <a:pt x="594360" y="280564"/>
                    <a:pt x="594360" y="296106"/>
                  </a:cubicBezTo>
                  <a:cubicBezTo>
                    <a:pt x="594360" y="423170"/>
                    <a:pt x="602925" y="476440"/>
                    <a:pt x="576072" y="570426"/>
                  </a:cubicBezTo>
                  <a:cubicBezTo>
                    <a:pt x="573424" y="579694"/>
                    <a:pt x="569576" y="588590"/>
                    <a:pt x="566928" y="597858"/>
                  </a:cubicBezTo>
                  <a:cubicBezTo>
                    <a:pt x="563476" y="609942"/>
                    <a:pt x="562197" y="622667"/>
                    <a:pt x="557784" y="634434"/>
                  </a:cubicBezTo>
                  <a:cubicBezTo>
                    <a:pt x="545734" y="666568"/>
                    <a:pt x="521150" y="698530"/>
                    <a:pt x="502920" y="725874"/>
                  </a:cubicBezTo>
                  <a:cubicBezTo>
                    <a:pt x="490290" y="744818"/>
                    <a:pt x="457265" y="748718"/>
                    <a:pt x="438912" y="753306"/>
                  </a:cubicBezTo>
                  <a:cubicBezTo>
                    <a:pt x="426720" y="765498"/>
                    <a:pt x="415223" y="778427"/>
                    <a:pt x="402336" y="789882"/>
                  </a:cubicBezTo>
                  <a:cubicBezTo>
                    <a:pt x="366957" y="821330"/>
                    <a:pt x="356787" y="816972"/>
                    <a:pt x="338328" y="853890"/>
                  </a:cubicBezTo>
                  <a:cubicBezTo>
                    <a:pt x="336965" y="856616"/>
                    <a:pt x="338328" y="859986"/>
                    <a:pt x="338328" y="863034"/>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4" name="Smiley Face 533"/>
            <p:cNvSpPr/>
            <p:nvPr/>
          </p:nvSpPr>
          <p:spPr>
            <a:xfrm>
              <a:off x="5334000" y="1435346"/>
              <a:ext cx="685800" cy="685800"/>
            </a:xfrm>
            <a:prstGeom prst="smileyFac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Isosceles Triangle 534"/>
            <p:cNvSpPr/>
            <p:nvPr/>
          </p:nvSpPr>
          <p:spPr>
            <a:xfrm>
              <a:off x="5105400" y="2121146"/>
              <a:ext cx="1219200" cy="1295400"/>
            </a:xfrm>
            <a:prstGeom prst="triangle">
              <a:avLst/>
            </a:prstGeom>
            <a:gradFill flip="none" rotWithShape="1">
              <a:gsLst>
                <a:gs pos="0">
                  <a:srgbClr val="F319E3">
                    <a:tint val="66000"/>
                    <a:satMod val="160000"/>
                  </a:srgbClr>
                </a:gs>
                <a:gs pos="50000">
                  <a:srgbClr val="F319E3">
                    <a:tint val="44500"/>
                    <a:satMod val="160000"/>
                  </a:srgbClr>
                </a:gs>
                <a:gs pos="100000">
                  <a:srgbClr val="F319E3">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Freeform 535"/>
            <p:cNvSpPr/>
            <p:nvPr/>
          </p:nvSpPr>
          <p:spPr>
            <a:xfrm>
              <a:off x="4724400" y="1282946"/>
              <a:ext cx="990600" cy="1143000"/>
            </a:xfrm>
            <a:custGeom>
              <a:avLst/>
              <a:gdLst>
                <a:gd name="connsiteX0" fmla="*/ 1435608 w 1472184"/>
                <a:gd name="connsiteY0" fmla="*/ 9144 h 1225296"/>
                <a:gd name="connsiteX1" fmla="*/ 1197864 w 1472184"/>
                <a:gd name="connsiteY1" fmla="*/ 27432 h 1225296"/>
                <a:gd name="connsiteX2" fmla="*/ 1161288 w 1472184"/>
                <a:gd name="connsiteY2" fmla="*/ 36576 h 1225296"/>
                <a:gd name="connsiteX3" fmla="*/ 1097280 w 1472184"/>
                <a:gd name="connsiteY3" fmla="*/ 45720 h 1225296"/>
                <a:gd name="connsiteX4" fmla="*/ 1042416 w 1472184"/>
                <a:gd name="connsiteY4" fmla="*/ 82296 h 1225296"/>
                <a:gd name="connsiteX5" fmla="*/ 987552 w 1472184"/>
                <a:gd name="connsiteY5" fmla="*/ 118872 h 1225296"/>
                <a:gd name="connsiteX6" fmla="*/ 960120 w 1472184"/>
                <a:gd name="connsiteY6" fmla="*/ 146304 h 1225296"/>
                <a:gd name="connsiteX7" fmla="*/ 932688 w 1472184"/>
                <a:gd name="connsiteY7" fmla="*/ 164592 h 1225296"/>
                <a:gd name="connsiteX8" fmla="*/ 905256 w 1472184"/>
                <a:gd name="connsiteY8" fmla="*/ 201168 h 1225296"/>
                <a:gd name="connsiteX9" fmla="*/ 877824 w 1472184"/>
                <a:gd name="connsiteY9" fmla="*/ 228600 h 1225296"/>
                <a:gd name="connsiteX10" fmla="*/ 822960 w 1472184"/>
                <a:gd name="connsiteY10" fmla="*/ 320040 h 1225296"/>
                <a:gd name="connsiteX11" fmla="*/ 813816 w 1472184"/>
                <a:gd name="connsiteY11" fmla="*/ 347472 h 1225296"/>
                <a:gd name="connsiteX12" fmla="*/ 795528 w 1472184"/>
                <a:gd name="connsiteY12" fmla="*/ 374904 h 1225296"/>
                <a:gd name="connsiteX13" fmla="*/ 786384 w 1472184"/>
                <a:gd name="connsiteY13" fmla="*/ 402336 h 1225296"/>
                <a:gd name="connsiteX14" fmla="*/ 768096 w 1472184"/>
                <a:gd name="connsiteY14" fmla="*/ 429768 h 1225296"/>
                <a:gd name="connsiteX15" fmla="*/ 749808 w 1472184"/>
                <a:gd name="connsiteY15" fmla="*/ 493776 h 1225296"/>
                <a:gd name="connsiteX16" fmla="*/ 731520 w 1472184"/>
                <a:gd name="connsiteY16" fmla="*/ 530352 h 1225296"/>
                <a:gd name="connsiteX17" fmla="*/ 722376 w 1472184"/>
                <a:gd name="connsiteY17" fmla="*/ 557784 h 1225296"/>
                <a:gd name="connsiteX18" fmla="*/ 704088 w 1472184"/>
                <a:gd name="connsiteY18" fmla="*/ 594360 h 1225296"/>
                <a:gd name="connsiteX19" fmla="*/ 694944 w 1472184"/>
                <a:gd name="connsiteY19" fmla="*/ 621792 h 1225296"/>
                <a:gd name="connsiteX20" fmla="*/ 658368 w 1472184"/>
                <a:gd name="connsiteY20" fmla="*/ 685800 h 1225296"/>
                <a:gd name="connsiteX21" fmla="*/ 630936 w 1472184"/>
                <a:gd name="connsiteY21" fmla="*/ 740664 h 1225296"/>
                <a:gd name="connsiteX22" fmla="*/ 585216 w 1472184"/>
                <a:gd name="connsiteY22" fmla="*/ 822960 h 1225296"/>
                <a:gd name="connsiteX23" fmla="*/ 576072 w 1472184"/>
                <a:gd name="connsiteY23" fmla="*/ 850392 h 1225296"/>
                <a:gd name="connsiteX24" fmla="*/ 539496 w 1472184"/>
                <a:gd name="connsiteY24" fmla="*/ 914400 h 1225296"/>
                <a:gd name="connsiteX25" fmla="*/ 530352 w 1472184"/>
                <a:gd name="connsiteY25" fmla="*/ 941832 h 1225296"/>
                <a:gd name="connsiteX26" fmla="*/ 512064 w 1472184"/>
                <a:gd name="connsiteY26" fmla="*/ 969264 h 1225296"/>
                <a:gd name="connsiteX27" fmla="*/ 493776 w 1472184"/>
                <a:gd name="connsiteY27" fmla="*/ 1024128 h 1225296"/>
                <a:gd name="connsiteX28" fmla="*/ 484632 w 1472184"/>
                <a:gd name="connsiteY28" fmla="*/ 1051560 h 1225296"/>
                <a:gd name="connsiteX29" fmla="*/ 438912 w 1472184"/>
                <a:gd name="connsiteY29" fmla="*/ 1097280 h 1225296"/>
                <a:gd name="connsiteX30" fmla="*/ 393192 w 1472184"/>
                <a:gd name="connsiteY30" fmla="*/ 1152144 h 1225296"/>
                <a:gd name="connsiteX31" fmla="*/ 365760 w 1472184"/>
                <a:gd name="connsiteY31" fmla="*/ 1170432 h 1225296"/>
                <a:gd name="connsiteX32" fmla="*/ 338328 w 1472184"/>
                <a:gd name="connsiteY32" fmla="*/ 1225296 h 1225296"/>
                <a:gd name="connsiteX33" fmla="*/ 320040 w 1472184"/>
                <a:gd name="connsiteY33" fmla="*/ 1197864 h 1225296"/>
                <a:gd name="connsiteX34" fmla="*/ 301752 w 1472184"/>
                <a:gd name="connsiteY34" fmla="*/ 1143000 h 1225296"/>
                <a:gd name="connsiteX35" fmla="*/ 274320 w 1472184"/>
                <a:gd name="connsiteY35" fmla="*/ 1115568 h 1225296"/>
                <a:gd name="connsiteX36" fmla="*/ 237744 w 1472184"/>
                <a:gd name="connsiteY36" fmla="*/ 1060704 h 1225296"/>
                <a:gd name="connsiteX37" fmla="*/ 192024 w 1472184"/>
                <a:gd name="connsiteY37" fmla="*/ 1005840 h 1225296"/>
                <a:gd name="connsiteX38" fmla="*/ 137160 w 1472184"/>
                <a:gd name="connsiteY38" fmla="*/ 941832 h 1225296"/>
                <a:gd name="connsiteX39" fmla="*/ 73152 w 1472184"/>
                <a:gd name="connsiteY39" fmla="*/ 896112 h 1225296"/>
                <a:gd name="connsiteX40" fmla="*/ 54864 w 1472184"/>
                <a:gd name="connsiteY40" fmla="*/ 868680 h 1225296"/>
                <a:gd name="connsiteX41" fmla="*/ 27432 w 1472184"/>
                <a:gd name="connsiteY41" fmla="*/ 850392 h 1225296"/>
                <a:gd name="connsiteX42" fmla="*/ 0 w 1472184"/>
                <a:gd name="connsiteY42" fmla="*/ 822960 h 1225296"/>
                <a:gd name="connsiteX43" fmla="*/ 54864 w 1472184"/>
                <a:gd name="connsiteY43" fmla="*/ 786384 h 1225296"/>
                <a:gd name="connsiteX44" fmla="*/ 91440 w 1472184"/>
                <a:gd name="connsiteY44" fmla="*/ 777240 h 1225296"/>
                <a:gd name="connsiteX45" fmla="*/ 292608 w 1472184"/>
                <a:gd name="connsiteY45" fmla="*/ 768096 h 1225296"/>
                <a:gd name="connsiteX46" fmla="*/ 374904 w 1472184"/>
                <a:gd name="connsiteY46" fmla="*/ 758952 h 1225296"/>
                <a:gd name="connsiteX47" fmla="*/ 448056 w 1472184"/>
                <a:gd name="connsiteY47" fmla="*/ 740664 h 1225296"/>
                <a:gd name="connsiteX48" fmla="*/ 502920 w 1472184"/>
                <a:gd name="connsiteY48" fmla="*/ 713232 h 1225296"/>
                <a:gd name="connsiteX49" fmla="*/ 530352 w 1472184"/>
                <a:gd name="connsiteY49" fmla="*/ 694944 h 1225296"/>
                <a:gd name="connsiteX50" fmla="*/ 539496 w 1472184"/>
                <a:gd name="connsiteY50" fmla="*/ 667512 h 1225296"/>
                <a:gd name="connsiteX51" fmla="*/ 594360 w 1472184"/>
                <a:gd name="connsiteY51" fmla="*/ 640080 h 1225296"/>
                <a:gd name="connsiteX52" fmla="*/ 649224 w 1472184"/>
                <a:gd name="connsiteY52" fmla="*/ 603504 h 1225296"/>
                <a:gd name="connsiteX53" fmla="*/ 676656 w 1472184"/>
                <a:gd name="connsiteY53" fmla="*/ 594360 h 1225296"/>
                <a:gd name="connsiteX54" fmla="*/ 740664 w 1472184"/>
                <a:gd name="connsiteY54" fmla="*/ 585216 h 1225296"/>
                <a:gd name="connsiteX55" fmla="*/ 786384 w 1472184"/>
                <a:gd name="connsiteY55" fmla="*/ 576072 h 1225296"/>
                <a:gd name="connsiteX56" fmla="*/ 822960 w 1472184"/>
                <a:gd name="connsiteY56" fmla="*/ 566928 h 1225296"/>
                <a:gd name="connsiteX57" fmla="*/ 868680 w 1472184"/>
                <a:gd name="connsiteY57" fmla="*/ 557784 h 1225296"/>
                <a:gd name="connsiteX58" fmla="*/ 923544 w 1472184"/>
                <a:gd name="connsiteY58" fmla="*/ 539496 h 1225296"/>
                <a:gd name="connsiteX59" fmla="*/ 950976 w 1472184"/>
                <a:gd name="connsiteY59" fmla="*/ 530352 h 1225296"/>
                <a:gd name="connsiteX60" fmla="*/ 1014984 w 1472184"/>
                <a:gd name="connsiteY60" fmla="*/ 512064 h 1225296"/>
                <a:gd name="connsiteX61" fmla="*/ 1069848 w 1472184"/>
                <a:gd name="connsiteY61" fmla="*/ 475488 h 1225296"/>
                <a:gd name="connsiteX62" fmla="*/ 1106424 w 1472184"/>
                <a:gd name="connsiteY62" fmla="*/ 457200 h 1225296"/>
                <a:gd name="connsiteX63" fmla="*/ 1133856 w 1472184"/>
                <a:gd name="connsiteY63" fmla="*/ 429768 h 1225296"/>
                <a:gd name="connsiteX64" fmla="*/ 1197864 w 1472184"/>
                <a:gd name="connsiteY64" fmla="*/ 393192 h 1225296"/>
                <a:gd name="connsiteX65" fmla="*/ 1261872 w 1472184"/>
                <a:gd name="connsiteY65" fmla="*/ 310896 h 1225296"/>
                <a:gd name="connsiteX66" fmla="*/ 1289304 w 1472184"/>
                <a:gd name="connsiteY66" fmla="*/ 301752 h 1225296"/>
                <a:gd name="connsiteX67" fmla="*/ 1316736 w 1472184"/>
                <a:gd name="connsiteY67" fmla="*/ 274320 h 1225296"/>
                <a:gd name="connsiteX68" fmla="*/ 1335024 w 1472184"/>
                <a:gd name="connsiteY68" fmla="*/ 201168 h 1225296"/>
                <a:gd name="connsiteX69" fmla="*/ 1371600 w 1472184"/>
                <a:gd name="connsiteY69" fmla="*/ 164592 h 1225296"/>
                <a:gd name="connsiteX70" fmla="*/ 1417320 w 1472184"/>
                <a:gd name="connsiteY70" fmla="*/ 82296 h 1225296"/>
                <a:gd name="connsiteX71" fmla="*/ 1435608 w 1472184"/>
                <a:gd name="connsiteY71" fmla="*/ 9144 h 122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472184" h="1225296">
                  <a:moveTo>
                    <a:pt x="1435608" y="9144"/>
                  </a:moveTo>
                  <a:cubicBezTo>
                    <a:pt x="1399032" y="0"/>
                    <a:pt x="1231722" y="23200"/>
                    <a:pt x="1197864" y="27432"/>
                  </a:cubicBezTo>
                  <a:cubicBezTo>
                    <a:pt x="1185394" y="28991"/>
                    <a:pt x="1173653" y="34328"/>
                    <a:pt x="1161288" y="36576"/>
                  </a:cubicBezTo>
                  <a:cubicBezTo>
                    <a:pt x="1140083" y="40431"/>
                    <a:pt x="1118616" y="42672"/>
                    <a:pt x="1097280" y="45720"/>
                  </a:cubicBezTo>
                  <a:cubicBezTo>
                    <a:pt x="1078992" y="57912"/>
                    <a:pt x="1057958" y="66754"/>
                    <a:pt x="1042416" y="82296"/>
                  </a:cubicBezTo>
                  <a:cubicBezTo>
                    <a:pt x="1008168" y="116544"/>
                    <a:pt x="1027252" y="105639"/>
                    <a:pt x="987552" y="118872"/>
                  </a:cubicBezTo>
                  <a:cubicBezTo>
                    <a:pt x="978408" y="128016"/>
                    <a:pt x="970054" y="138025"/>
                    <a:pt x="960120" y="146304"/>
                  </a:cubicBezTo>
                  <a:cubicBezTo>
                    <a:pt x="951677" y="153339"/>
                    <a:pt x="940459" y="156821"/>
                    <a:pt x="932688" y="164592"/>
                  </a:cubicBezTo>
                  <a:cubicBezTo>
                    <a:pt x="921912" y="175368"/>
                    <a:pt x="915174" y="189597"/>
                    <a:pt x="905256" y="201168"/>
                  </a:cubicBezTo>
                  <a:cubicBezTo>
                    <a:pt x="896840" y="210986"/>
                    <a:pt x="885763" y="218392"/>
                    <a:pt x="877824" y="228600"/>
                  </a:cubicBezTo>
                  <a:cubicBezTo>
                    <a:pt x="857141" y="255193"/>
                    <a:pt x="836532" y="288372"/>
                    <a:pt x="822960" y="320040"/>
                  </a:cubicBezTo>
                  <a:cubicBezTo>
                    <a:pt x="819163" y="328899"/>
                    <a:pt x="818127" y="338851"/>
                    <a:pt x="813816" y="347472"/>
                  </a:cubicBezTo>
                  <a:cubicBezTo>
                    <a:pt x="808901" y="357302"/>
                    <a:pt x="800443" y="365074"/>
                    <a:pt x="795528" y="374904"/>
                  </a:cubicBezTo>
                  <a:cubicBezTo>
                    <a:pt x="791217" y="383525"/>
                    <a:pt x="790695" y="393715"/>
                    <a:pt x="786384" y="402336"/>
                  </a:cubicBezTo>
                  <a:cubicBezTo>
                    <a:pt x="781469" y="412166"/>
                    <a:pt x="773011" y="419938"/>
                    <a:pt x="768096" y="429768"/>
                  </a:cubicBezTo>
                  <a:cubicBezTo>
                    <a:pt x="757043" y="451874"/>
                    <a:pt x="758597" y="470338"/>
                    <a:pt x="749808" y="493776"/>
                  </a:cubicBezTo>
                  <a:cubicBezTo>
                    <a:pt x="745022" y="506539"/>
                    <a:pt x="736890" y="517823"/>
                    <a:pt x="731520" y="530352"/>
                  </a:cubicBezTo>
                  <a:cubicBezTo>
                    <a:pt x="727723" y="539211"/>
                    <a:pt x="726173" y="548925"/>
                    <a:pt x="722376" y="557784"/>
                  </a:cubicBezTo>
                  <a:cubicBezTo>
                    <a:pt x="717006" y="570313"/>
                    <a:pt x="709458" y="581831"/>
                    <a:pt x="704088" y="594360"/>
                  </a:cubicBezTo>
                  <a:cubicBezTo>
                    <a:pt x="700291" y="603219"/>
                    <a:pt x="698741" y="612933"/>
                    <a:pt x="694944" y="621792"/>
                  </a:cubicBezTo>
                  <a:cubicBezTo>
                    <a:pt x="668208" y="684176"/>
                    <a:pt x="687066" y="634144"/>
                    <a:pt x="658368" y="685800"/>
                  </a:cubicBezTo>
                  <a:cubicBezTo>
                    <a:pt x="648438" y="703674"/>
                    <a:pt x="640727" y="722714"/>
                    <a:pt x="630936" y="740664"/>
                  </a:cubicBezTo>
                  <a:cubicBezTo>
                    <a:pt x="607814" y="783054"/>
                    <a:pt x="602767" y="782007"/>
                    <a:pt x="585216" y="822960"/>
                  </a:cubicBezTo>
                  <a:cubicBezTo>
                    <a:pt x="581419" y="831819"/>
                    <a:pt x="580383" y="841771"/>
                    <a:pt x="576072" y="850392"/>
                  </a:cubicBezTo>
                  <a:cubicBezTo>
                    <a:pt x="530156" y="942224"/>
                    <a:pt x="587589" y="802183"/>
                    <a:pt x="539496" y="914400"/>
                  </a:cubicBezTo>
                  <a:cubicBezTo>
                    <a:pt x="535699" y="923259"/>
                    <a:pt x="534663" y="933211"/>
                    <a:pt x="530352" y="941832"/>
                  </a:cubicBezTo>
                  <a:cubicBezTo>
                    <a:pt x="525437" y="951662"/>
                    <a:pt x="516527" y="959221"/>
                    <a:pt x="512064" y="969264"/>
                  </a:cubicBezTo>
                  <a:cubicBezTo>
                    <a:pt x="504235" y="986880"/>
                    <a:pt x="499872" y="1005840"/>
                    <a:pt x="493776" y="1024128"/>
                  </a:cubicBezTo>
                  <a:lnTo>
                    <a:pt x="484632" y="1051560"/>
                  </a:lnTo>
                  <a:cubicBezTo>
                    <a:pt x="474316" y="1082509"/>
                    <a:pt x="461420" y="1078523"/>
                    <a:pt x="438912" y="1097280"/>
                  </a:cubicBezTo>
                  <a:cubicBezTo>
                    <a:pt x="349032" y="1172180"/>
                    <a:pt x="465120" y="1080216"/>
                    <a:pt x="393192" y="1152144"/>
                  </a:cubicBezTo>
                  <a:cubicBezTo>
                    <a:pt x="385421" y="1159915"/>
                    <a:pt x="374904" y="1164336"/>
                    <a:pt x="365760" y="1170432"/>
                  </a:cubicBezTo>
                  <a:cubicBezTo>
                    <a:pt x="363505" y="1177196"/>
                    <a:pt x="350145" y="1225296"/>
                    <a:pt x="338328" y="1225296"/>
                  </a:cubicBezTo>
                  <a:cubicBezTo>
                    <a:pt x="327338" y="1225296"/>
                    <a:pt x="324503" y="1207907"/>
                    <a:pt x="320040" y="1197864"/>
                  </a:cubicBezTo>
                  <a:cubicBezTo>
                    <a:pt x="312211" y="1180248"/>
                    <a:pt x="307848" y="1161288"/>
                    <a:pt x="301752" y="1143000"/>
                  </a:cubicBezTo>
                  <a:cubicBezTo>
                    <a:pt x="297663" y="1130732"/>
                    <a:pt x="282259" y="1125776"/>
                    <a:pt x="274320" y="1115568"/>
                  </a:cubicBezTo>
                  <a:cubicBezTo>
                    <a:pt x="260826" y="1098218"/>
                    <a:pt x="249936" y="1078992"/>
                    <a:pt x="237744" y="1060704"/>
                  </a:cubicBezTo>
                  <a:cubicBezTo>
                    <a:pt x="197324" y="1000075"/>
                    <a:pt x="244828" y="1067445"/>
                    <a:pt x="192024" y="1005840"/>
                  </a:cubicBezTo>
                  <a:cubicBezTo>
                    <a:pt x="161752" y="970523"/>
                    <a:pt x="171194" y="970194"/>
                    <a:pt x="137160" y="941832"/>
                  </a:cubicBezTo>
                  <a:cubicBezTo>
                    <a:pt x="106008" y="915872"/>
                    <a:pt x="106094" y="929054"/>
                    <a:pt x="73152" y="896112"/>
                  </a:cubicBezTo>
                  <a:cubicBezTo>
                    <a:pt x="65381" y="888341"/>
                    <a:pt x="62635" y="876451"/>
                    <a:pt x="54864" y="868680"/>
                  </a:cubicBezTo>
                  <a:cubicBezTo>
                    <a:pt x="47093" y="860909"/>
                    <a:pt x="35875" y="857427"/>
                    <a:pt x="27432" y="850392"/>
                  </a:cubicBezTo>
                  <a:cubicBezTo>
                    <a:pt x="17498" y="842113"/>
                    <a:pt x="9144" y="832104"/>
                    <a:pt x="0" y="822960"/>
                  </a:cubicBezTo>
                  <a:lnTo>
                    <a:pt x="54864" y="786384"/>
                  </a:lnTo>
                  <a:cubicBezTo>
                    <a:pt x="65321" y="779413"/>
                    <a:pt x="78910" y="778204"/>
                    <a:pt x="91440" y="777240"/>
                  </a:cubicBezTo>
                  <a:cubicBezTo>
                    <a:pt x="158368" y="772092"/>
                    <a:pt x="225552" y="771144"/>
                    <a:pt x="292608" y="768096"/>
                  </a:cubicBezTo>
                  <a:cubicBezTo>
                    <a:pt x="320040" y="765048"/>
                    <a:pt x="347723" y="763749"/>
                    <a:pt x="374904" y="758952"/>
                  </a:cubicBezTo>
                  <a:cubicBezTo>
                    <a:pt x="399656" y="754584"/>
                    <a:pt x="448056" y="740664"/>
                    <a:pt x="448056" y="740664"/>
                  </a:cubicBezTo>
                  <a:cubicBezTo>
                    <a:pt x="526672" y="688253"/>
                    <a:pt x="427204" y="751090"/>
                    <a:pt x="502920" y="713232"/>
                  </a:cubicBezTo>
                  <a:cubicBezTo>
                    <a:pt x="512750" y="708317"/>
                    <a:pt x="521208" y="701040"/>
                    <a:pt x="530352" y="694944"/>
                  </a:cubicBezTo>
                  <a:cubicBezTo>
                    <a:pt x="533400" y="685800"/>
                    <a:pt x="533475" y="675038"/>
                    <a:pt x="539496" y="667512"/>
                  </a:cubicBezTo>
                  <a:cubicBezTo>
                    <a:pt x="552388" y="651398"/>
                    <a:pt x="576289" y="646104"/>
                    <a:pt x="594360" y="640080"/>
                  </a:cubicBezTo>
                  <a:lnTo>
                    <a:pt x="649224" y="603504"/>
                  </a:lnTo>
                  <a:cubicBezTo>
                    <a:pt x="657244" y="598157"/>
                    <a:pt x="667205" y="596250"/>
                    <a:pt x="676656" y="594360"/>
                  </a:cubicBezTo>
                  <a:cubicBezTo>
                    <a:pt x="697790" y="590133"/>
                    <a:pt x="719405" y="588759"/>
                    <a:pt x="740664" y="585216"/>
                  </a:cubicBezTo>
                  <a:cubicBezTo>
                    <a:pt x="755994" y="582661"/>
                    <a:pt x="771212" y="579443"/>
                    <a:pt x="786384" y="576072"/>
                  </a:cubicBezTo>
                  <a:cubicBezTo>
                    <a:pt x="798652" y="573346"/>
                    <a:pt x="810692" y="569654"/>
                    <a:pt x="822960" y="566928"/>
                  </a:cubicBezTo>
                  <a:cubicBezTo>
                    <a:pt x="838132" y="563557"/>
                    <a:pt x="853686" y="561873"/>
                    <a:pt x="868680" y="557784"/>
                  </a:cubicBezTo>
                  <a:cubicBezTo>
                    <a:pt x="887278" y="552712"/>
                    <a:pt x="905256" y="545592"/>
                    <a:pt x="923544" y="539496"/>
                  </a:cubicBezTo>
                  <a:cubicBezTo>
                    <a:pt x="932688" y="536448"/>
                    <a:pt x="941625" y="532690"/>
                    <a:pt x="950976" y="530352"/>
                  </a:cubicBezTo>
                  <a:cubicBezTo>
                    <a:pt x="996903" y="518870"/>
                    <a:pt x="975630" y="525182"/>
                    <a:pt x="1014984" y="512064"/>
                  </a:cubicBezTo>
                  <a:cubicBezTo>
                    <a:pt x="1033272" y="499872"/>
                    <a:pt x="1050189" y="485318"/>
                    <a:pt x="1069848" y="475488"/>
                  </a:cubicBezTo>
                  <a:cubicBezTo>
                    <a:pt x="1082040" y="469392"/>
                    <a:pt x="1095332" y="465123"/>
                    <a:pt x="1106424" y="457200"/>
                  </a:cubicBezTo>
                  <a:cubicBezTo>
                    <a:pt x="1116947" y="449684"/>
                    <a:pt x="1123333" y="437284"/>
                    <a:pt x="1133856" y="429768"/>
                  </a:cubicBezTo>
                  <a:cubicBezTo>
                    <a:pt x="1196461" y="385050"/>
                    <a:pt x="1146030" y="436387"/>
                    <a:pt x="1197864" y="393192"/>
                  </a:cubicBezTo>
                  <a:cubicBezTo>
                    <a:pt x="1230094" y="366333"/>
                    <a:pt x="1236383" y="349129"/>
                    <a:pt x="1261872" y="310896"/>
                  </a:cubicBezTo>
                  <a:cubicBezTo>
                    <a:pt x="1267219" y="302876"/>
                    <a:pt x="1280160" y="304800"/>
                    <a:pt x="1289304" y="301752"/>
                  </a:cubicBezTo>
                  <a:cubicBezTo>
                    <a:pt x="1298448" y="292608"/>
                    <a:pt x="1310953" y="285886"/>
                    <a:pt x="1316736" y="274320"/>
                  </a:cubicBezTo>
                  <a:cubicBezTo>
                    <a:pt x="1322491" y="262810"/>
                    <a:pt x="1324239" y="216266"/>
                    <a:pt x="1335024" y="201168"/>
                  </a:cubicBezTo>
                  <a:cubicBezTo>
                    <a:pt x="1345046" y="187138"/>
                    <a:pt x="1360829" y="178056"/>
                    <a:pt x="1371600" y="164592"/>
                  </a:cubicBezTo>
                  <a:cubicBezTo>
                    <a:pt x="1384784" y="148112"/>
                    <a:pt x="1413828" y="110230"/>
                    <a:pt x="1417320" y="82296"/>
                  </a:cubicBezTo>
                  <a:cubicBezTo>
                    <a:pt x="1419210" y="67174"/>
                    <a:pt x="1472184" y="18288"/>
                    <a:pt x="1435608" y="9144"/>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Freeform 536"/>
            <p:cNvSpPr/>
            <p:nvPr/>
          </p:nvSpPr>
          <p:spPr>
            <a:xfrm flipH="1">
              <a:off x="5629656" y="1282946"/>
              <a:ext cx="999744" cy="1143000"/>
            </a:xfrm>
            <a:custGeom>
              <a:avLst/>
              <a:gdLst>
                <a:gd name="connsiteX0" fmla="*/ 1435608 w 1472184"/>
                <a:gd name="connsiteY0" fmla="*/ 9144 h 1225296"/>
                <a:gd name="connsiteX1" fmla="*/ 1197864 w 1472184"/>
                <a:gd name="connsiteY1" fmla="*/ 27432 h 1225296"/>
                <a:gd name="connsiteX2" fmla="*/ 1161288 w 1472184"/>
                <a:gd name="connsiteY2" fmla="*/ 36576 h 1225296"/>
                <a:gd name="connsiteX3" fmla="*/ 1097280 w 1472184"/>
                <a:gd name="connsiteY3" fmla="*/ 45720 h 1225296"/>
                <a:gd name="connsiteX4" fmla="*/ 1042416 w 1472184"/>
                <a:gd name="connsiteY4" fmla="*/ 82296 h 1225296"/>
                <a:gd name="connsiteX5" fmla="*/ 987552 w 1472184"/>
                <a:gd name="connsiteY5" fmla="*/ 118872 h 1225296"/>
                <a:gd name="connsiteX6" fmla="*/ 960120 w 1472184"/>
                <a:gd name="connsiteY6" fmla="*/ 146304 h 1225296"/>
                <a:gd name="connsiteX7" fmla="*/ 932688 w 1472184"/>
                <a:gd name="connsiteY7" fmla="*/ 164592 h 1225296"/>
                <a:gd name="connsiteX8" fmla="*/ 905256 w 1472184"/>
                <a:gd name="connsiteY8" fmla="*/ 201168 h 1225296"/>
                <a:gd name="connsiteX9" fmla="*/ 877824 w 1472184"/>
                <a:gd name="connsiteY9" fmla="*/ 228600 h 1225296"/>
                <a:gd name="connsiteX10" fmla="*/ 822960 w 1472184"/>
                <a:gd name="connsiteY10" fmla="*/ 320040 h 1225296"/>
                <a:gd name="connsiteX11" fmla="*/ 813816 w 1472184"/>
                <a:gd name="connsiteY11" fmla="*/ 347472 h 1225296"/>
                <a:gd name="connsiteX12" fmla="*/ 795528 w 1472184"/>
                <a:gd name="connsiteY12" fmla="*/ 374904 h 1225296"/>
                <a:gd name="connsiteX13" fmla="*/ 786384 w 1472184"/>
                <a:gd name="connsiteY13" fmla="*/ 402336 h 1225296"/>
                <a:gd name="connsiteX14" fmla="*/ 768096 w 1472184"/>
                <a:gd name="connsiteY14" fmla="*/ 429768 h 1225296"/>
                <a:gd name="connsiteX15" fmla="*/ 749808 w 1472184"/>
                <a:gd name="connsiteY15" fmla="*/ 493776 h 1225296"/>
                <a:gd name="connsiteX16" fmla="*/ 731520 w 1472184"/>
                <a:gd name="connsiteY16" fmla="*/ 530352 h 1225296"/>
                <a:gd name="connsiteX17" fmla="*/ 722376 w 1472184"/>
                <a:gd name="connsiteY17" fmla="*/ 557784 h 1225296"/>
                <a:gd name="connsiteX18" fmla="*/ 704088 w 1472184"/>
                <a:gd name="connsiteY18" fmla="*/ 594360 h 1225296"/>
                <a:gd name="connsiteX19" fmla="*/ 694944 w 1472184"/>
                <a:gd name="connsiteY19" fmla="*/ 621792 h 1225296"/>
                <a:gd name="connsiteX20" fmla="*/ 658368 w 1472184"/>
                <a:gd name="connsiteY20" fmla="*/ 685800 h 1225296"/>
                <a:gd name="connsiteX21" fmla="*/ 630936 w 1472184"/>
                <a:gd name="connsiteY21" fmla="*/ 740664 h 1225296"/>
                <a:gd name="connsiteX22" fmla="*/ 585216 w 1472184"/>
                <a:gd name="connsiteY22" fmla="*/ 822960 h 1225296"/>
                <a:gd name="connsiteX23" fmla="*/ 576072 w 1472184"/>
                <a:gd name="connsiteY23" fmla="*/ 850392 h 1225296"/>
                <a:gd name="connsiteX24" fmla="*/ 539496 w 1472184"/>
                <a:gd name="connsiteY24" fmla="*/ 914400 h 1225296"/>
                <a:gd name="connsiteX25" fmla="*/ 530352 w 1472184"/>
                <a:gd name="connsiteY25" fmla="*/ 941832 h 1225296"/>
                <a:gd name="connsiteX26" fmla="*/ 512064 w 1472184"/>
                <a:gd name="connsiteY26" fmla="*/ 969264 h 1225296"/>
                <a:gd name="connsiteX27" fmla="*/ 493776 w 1472184"/>
                <a:gd name="connsiteY27" fmla="*/ 1024128 h 1225296"/>
                <a:gd name="connsiteX28" fmla="*/ 484632 w 1472184"/>
                <a:gd name="connsiteY28" fmla="*/ 1051560 h 1225296"/>
                <a:gd name="connsiteX29" fmla="*/ 438912 w 1472184"/>
                <a:gd name="connsiteY29" fmla="*/ 1097280 h 1225296"/>
                <a:gd name="connsiteX30" fmla="*/ 393192 w 1472184"/>
                <a:gd name="connsiteY30" fmla="*/ 1152144 h 1225296"/>
                <a:gd name="connsiteX31" fmla="*/ 365760 w 1472184"/>
                <a:gd name="connsiteY31" fmla="*/ 1170432 h 1225296"/>
                <a:gd name="connsiteX32" fmla="*/ 338328 w 1472184"/>
                <a:gd name="connsiteY32" fmla="*/ 1225296 h 1225296"/>
                <a:gd name="connsiteX33" fmla="*/ 320040 w 1472184"/>
                <a:gd name="connsiteY33" fmla="*/ 1197864 h 1225296"/>
                <a:gd name="connsiteX34" fmla="*/ 301752 w 1472184"/>
                <a:gd name="connsiteY34" fmla="*/ 1143000 h 1225296"/>
                <a:gd name="connsiteX35" fmla="*/ 274320 w 1472184"/>
                <a:gd name="connsiteY35" fmla="*/ 1115568 h 1225296"/>
                <a:gd name="connsiteX36" fmla="*/ 237744 w 1472184"/>
                <a:gd name="connsiteY36" fmla="*/ 1060704 h 1225296"/>
                <a:gd name="connsiteX37" fmla="*/ 192024 w 1472184"/>
                <a:gd name="connsiteY37" fmla="*/ 1005840 h 1225296"/>
                <a:gd name="connsiteX38" fmla="*/ 137160 w 1472184"/>
                <a:gd name="connsiteY38" fmla="*/ 941832 h 1225296"/>
                <a:gd name="connsiteX39" fmla="*/ 73152 w 1472184"/>
                <a:gd name="connsiteY39" fmla="*/ 896112 h 1225296"/>
                <a:gd name="connsiteX40" fmla="*/ 54864 w 1472184"/>
                <a:gd name="connsiteY40" fmla="*/ 868680 h 1225296"/>
                <a:gd name="connsiteX41" fmla="*/ 27432 w 1472184"/>
                <a:gd name="connsiteY41" fmla="*/ 850392 h 1225296"/>
                <a:gd name="connsiteX42" fmla="*/ 0 w 1472184"/>
                <a:gd name="connsiteY42" fmla="*/ 822960 h 1225296"/>
                <a:gd name="connsiteX43" fmla="*/ 54864 w 1472184"/>
                <a:gd name="connsiteY43" fmla="*/ 786384 h 1225296"/>
                <a:gd name="connsiteX44" fmla="*/ 91440 w 1472184"/>
                <a:gd name="connsiteY44" fmla="*/ 777240 h 1225296"/>
                <a:gd name="connsiteX45" fmla="*/ 292608 w 1472184"/>
                <a:gd name="connsiteY45" fmla="*/ 768096 h 1225296"/>
                <a:gd name="connsiteX46" fmla="*/ 374904 w 1472184"/>
                <a:gd name="connsiteY46" fmla="*/ 758952 h 1225296"/>
                <a:gd name="connsiteX47" fmla="*/ 448056 w 1472184"/>
                <a:gd name="connsiteY47" fmla="*/ 740664 h 1225296"/>
                <a:gd name="connsiteX48" fmla="*/ 502920 w 1472184"/>
                <a:gd name="connsiteY48" fmla="*/ 713232 h 1225296"/>
                <a:gd name="connsiteX49" fmla="*/ 530352 w 1472184"/>
                <a:gd name="connsiteY49" fmla="*/ 694944 h 1225296"/>
                <a:gd name="connsiteX50" fmla="*/ 539496 w 1472184"/>
                <a:gd name="connsiteY50" fmla="*/ 667512 h 1225296"/>
                <a:gd name="connsiteX51" fmla="*/ 594360 w 1472184"/>
                <a:gd name="connsiteY51" fmla="*/ 640080 h 1225296"/>
                <a:gd name="connsiteX52" fmla="*/ 649224 w 1472184"/>
                <a:gd name="connsiteY52" fmla="*/ 603504 h 1225296"/>
                <a:gd name="connsiteX53" fmla="*/ 676656 w 1472184"/>
                <a:gd name="connsiteY53" fmla="*/ 594360 h 1225296"/>
                <a:gd name="connsiteX54" fmla="*/ 740664 w 1472184"/>
                <a:gd name="connsiteY54" fmla="*/ 585216 h 1225296"/>
                <a:gd name="connsiteX55" fmla="*/ 786384 w 1472184"/>
                <a:gd name="connsiteY55" fmla="*/ 576072 h 1225296"/>
                <a:gd name="connsiteX56" fmla="*/ 822960 w 1472184"/>
                <a:gd name="connsiteY56" fmla="*/ 566928 h 1225296"/>
                <a:gd name="connsiteX57" fmla="*/ 868680 w 1472184"/>
                <a:gd name="connsiteY57" fmla="*/ 557784 h 1225296"/>
                <a:gd name="connsiteX58" fmla="*/ 923544 w 1472184"/>
                <a:gd name="connsiteY58" fmla="*/ 539496 h 1225296"/>
                <a:gd name="connsiteX59" fmla="*/ 950976 w 1472184"/>
                <a:gd name="connsiteY59" fmla="*/ 530352 h 1225296"/>
                <a:gd name="connsiteX60" fmla="*/ 1014984 w 1472184"/>
                <a:gd name="connsiteY60" fmla="*/ 512064 h 1225296"/>
                <a:gd name="connsiteX61" fmla="*/ 1069848 w 1472184"/>
                <a:gd name="connsiteY61" fmla="*/ 475488 h 1225296"/>
                <a:gd name="connsiteX62" fmla="*/ 1106424 w 1472184"/>
                <a:gd name="connsiteY62" fmla="*/ 457200 h 1225296"/>
                <a:gd name="connsiteX63" fmla="*/ 1133856 w 1472184"/>
                <a:gd name="connsiteY63" fmla="*/ 429768 h 1225296"/>
                <a:gd name="connsiteX64" fmla="*/ 1197864 w 1472184"/>
                <a:gd name="connsiteY64" fmla="*/ 393192 h 1225296"/>
                <a:gd name="connsiteX65" fmla="*/ 1261872 w 1472184"/>
                <a:gd name="connsiteY65" fmla="*/ 310896 h 1225296"/>
                <a:gd name="connsiteX66" fmla="*/ 1289304 w 1472184"/>
                <a:gd name="connsiteY66" fmla="*/ 301752 h 1225296"/>
                <a:gd name="connsiteX67" fmla="*/ 1316736 w 1472184"/>
                <a:gd name="connsiteY67" fmla="*/ 274320 h 1225296"/>
                <a:gd name="connsiteX68" fmla="*/ 1335024 w 1472184"/>
                <a:gd name="connsiteY68" fmla="*/ 201168 h 1225296"/>
                <a:gd name="connsiteX69" fmla="*/ 1371600 w 1472184"/>
                <a:gd name="connsiteY69" fmla="*/ 164592 h 1225296"/>
                <a:gd name="connsiteX70" fmla="*/ 1417320 w 1472184"/>
                <a:gd name="connsiteY70" fmla="*/ 82296 h 1225296"/>
                <a:gd name="connsiteX71" fmla="*/ 1435608 w 1472184"/>
                <a:gd name="connsiteY71" fmla="*/ 9144 h 122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472184" h="1225296">
                  <a:moveTo>
                    <a:pt x="1435608" y="9144"/>
                  </a:moveTo>
                  <a:cubicBezTo>
                    <a:pt x="1399032" y="0"/>
                    <a:pt x="1231722" y="23200"/>
                    <a:pt x="1197864" y="27432"/>
                  </a:cubicBezTo>
                  <a:cubicBezTo>
                    <a:pt x="1185394" y="28991"/>
                    <a:pt x="1173653" y="34328"/>
                    <a:pt x="1161288" y="36576"/>
                  </a:cubicBezTo>
                  <a:cubicBezTo>
                    <a:pt x="1140083" y="40431"/>
                    <a:pt x="1118616" y="42672"/>
                    <a:pt x="1097280" y="45720"/>
                  </a:cubicBezTo>
                  <a:cubicBezTo>
                    <a:pt x="1078992" y="57912"/>
                    <a:pt x="1057958" y="66754"/>
                    <a:pt x="1042416" y="82296"/>
                  </a:cubicBezTo>
                  <a:cubicBezTo>
                    <a:pt x="1008168" y="116544"/>
                    <a:pt x="1027252" y="105639"/>
                    <a:pt x="987552" y="118872"/>
                  </a:cubicBezTo>
                  <a:cubicBezTo>
                    <a:pt x="978408" y="128016"/>
                    <a:pt x="970054" y="138025"/>
                    <a:pt x="960120" y="146304"/>
                  </a:cubicBezTo>
                  <a:cubicBezTo>
                    <a:pt x="951677" y="153339"/>
                    <a:pt x="940459" y="156821"/>
                    <a:pt x="932688" y="164592"/>
                  </a:cubicBezTo>
                  <a:cubicBezTo>
                    <a:pt x="921912" y="175368"/>
                    <a:pt x="915174" y="189597"/>
                    <a:pt x="905256" y="201168"/>
                  </a:cubicBezTo>
                  <a:cubicBezTo>
                    <a:pt x="896840" y="210986"/>
                    <a:pt x="885763" y="218392"/>
                    <a:pt x="877824" y="228600"/>
                  </a:cubicBezTo>
                  <a:cubicBezTo>
                    <a:pt x="857141" y="255193"/>
                    <a:pt x="836532" y="288372"/>
                    <a:pt x="822960" y="320040"/>
                  </a:cubicBezTo>
                  <a:cubicBezTo>
                    <a:pt x="819163" y="328899"/>
                    <a:pt x="818127" y="338851"/>
                    <a:pt x="813816" y="347472"/>
                  </a:cubicBezTo>
                  <a:cubicBezTo>
                    <a:pt x="808901" y="357302"/>
                    <a:pt x="800443" y="365074"/>
                    <a:pt x="795528" y="374904"/>
                  </a:cubicBezTo>
                  <a:cubicBezTo>
                    <a:pt x="791217" y="383525"/>
                    <a:pt x="790695" y="393715"/>
                    <a:pt x="786384" y="402336"/>
                  </a:cubicBezTo>
                  <a:cubicBezTo>
                    <a:pt x="781469" y="412166"/>
                    <a:pt x="773011" y="419938"/>
                    <a:pt x="768096" y="429768"/>
                  </a:cubicBezTo>
                  <a:cubicBezTo>
                    <a:pt x="757043" y="451874"/>
                    <a:pt x="758597" y="470338"/>
                    <a:pt x="749808" y="493776"/>
                  </a:cubicBezTo>
                  <a:cubicBezTo>
                    <a:pt x="745022" y="506539"/>
                    <a:pt x="736890" y="517823"/>
                    <a:pt x="731520" y="530352"/>
                  </a:cubicBezTo>
                  <a:cubicBezTo>
                    <a:pt x="727723" y="539211"/>
                    <a:pt x="726173" y="548925"/>
                    <a:pt x="722376" y="557784"/>
                  </a:cubicBezTo>
                  <a:cubicBezTo>
                    <a:pt x="717006" y="570313"/>
                    <a:pt x="709458" y="581831"/>
                    <a:pt x="704088" y="594360"/>
                  </a:cubicBezTo>
                  <a:cubicBezTo>
                    <a:pt x="700291" y="603219"/>
                    <a:pt x="698741" y="612933"/>
                    <a:pt x="694944" y="621792"/>
                  </a:cubicBezTo>
                  <a:cubicBezTo>
                    <a:pt x="668208" y="684176"/>
                    <a:pt x="687066" y="634144"/>
                    <a:pt x="658368" y="685800"/>
                  </a:cubicBezTo>
                  <a:cubicBezTo>
                    <a:pt x="648438" y="703674"/>
                    <a:pt x="640727" y="722714"/>
                    <a:pt x="630936" y="740664"/>
                  </a:cubicBezTo>
                  <a:cubicBezTo>
                    <a:pt x="607814" y="783054"/>
                    <a:pt x="602767" y="782007"/>
                    <a:pt x="585216" y="822960"/>
                  </a:cubicBezTo>
                  <a:cubicBezTo>
                    <a:pt x="581419" y="831819"/>
                    <a:pt x="580383" y="841771"/>
                    <a:pt x="576072" y="850392"/>
                  </a:cubicBezTo>
                  <a:cubicBezTo>
                    <a:pt x="530156" y="942224"/>
                    <a:pt x="587589" y="802183"/>
                    <a:pt x="539496" y="914400"/>
                  </a:cubicBezTo>
                  <a:cubicBezTo>
                    <a:pt x="535699" y="923259"/>
                    <a:pt x="534663" y="933211"/>
                    <a:pt x="530352" y="941832"/>
                  </a:cubicBezTo>
                  <a:cubicBezTo>
                    <a:pt x="525437" y="951662"/>
                    <a:pt x="516527" y="959221"/>
                    <a:pt x="512064" y="969264"/>
                  </a:cubicBezTo>
                  <a:cubicBezTo>
                    <a:pt x="504235" y="986880"/>
                    <a:pt x="499872" y="1005840"/>
                    <a:pt x="493776" y="1024128"/>
                  </a:cubicBezTo>
                  <a:lnTo>
                    <a:pt x="484632" y="1051560"/>
                  </a:lnTo>
                  <a:cubicBezTo>
                    <a:pt x="474316" y="1082509"/>
                    <a:pt x="461420" y="1078523"/>
                    <a:pt x="438912" y="1097280"/>
                  </a:cubicBezTo>
                  <a:cubicBezTo>
                    <a:pt x="349032" y="1172180"/>
                    <a:pt x="465120" y="1080216"/>
                    <a:pt x="393192" y="1152144"/>
                  </a:cubicBezTo>
                  <a:cubicBezTo>
                    <a:pt x="385421" y="1159915"/>
                    <a:pt x="374904" y="1164336"/>
                    <a:pt x="365760" y="1170432"/>
                  </a:cubicBezTo>
                  <a:cubicBezTo>
                    <a:pt x="363505" y="1177196"/>
                    <a:pt x="350145" y="1225296"/>
                    <a:pt x="338328" y="1225296"/>
                  </a:cubicBezTo>
                  <a:cubicBezTo>
                    <a:pt x="327338" y="1225296"/>
                    <a:pt x="324503" y="1207907"/>
                    <a:pt x="320040" y="1197864"/>
                  </a:cubicBezTo>
                  <a:cubicBezTo>
                    <a:pt x="312211" y="1180248"/>
                    <a:pt x="307848" y="1161288"/>
                    <a:pt x="301752" y="1143000"/>
                  </a:cubicBezTo>
                  <a:cubicBezTo>
                    <a:pt x="297663" y="1130732"/>
                    <a:pt x="282259" y="1125776"/>
                    <a:pt x="274320" y="1115568"/>
                  </a:cubicBezTo>
                  <a:cubicBezTo>
                    <a:pt x="260826" y="1098218"/>
                    <a:pt x="249936" y="1078992"/>
                    <a:pt x="237744" y="1060704"/>
                  </a:cubicBezTo>
                  <a:cubicBezTo>
                    <a:pt x="197324" y="1000075"/>
                    <a:pt x="244828" y="1067445"/>
                    <a:pt x="192024" y="1005840"/>
                  </a:cubicBezTo>
                  <a:cubicBezTo>
                    <a:pt x="161752" y="970523"/>
                    <a:pt x="171194" y="970194"/>
                    <a:pt x="137160" y="941832"/>
                  </a:cubicBezTo>
                  <a:cubicBezTo>
                    <a:pt x="106008" y="915872"/>
                    <a:pt x="106094" y="929054"/>
                    <a:pt x="73152" y="896112"/>
                  </a:cubicBezTo>
                  <a:cubicBezTo>
                    <a:pt x="65381" y="888341"/>
                    <a:pt x="62635" y="876451"/>
                    <a:pt x="54864" y="868680"/>
                  </a:cubicBezTo>
                  <a:cubicBezTo>
                    <a:pt x="47093" y="860909"/>
                    <a:pt x="35875" y="857427"/>
                    <a:pt x="27432" y="850392"/>
                  </a:cubicBezTo>
                  <a:cubicBezTo>
                    <a:pt x="17498" y="842113"/>
                    <a:pt x="9144" y="832104"/>
                    <a:pt x="0" y="822960"/>
                  </a:cubicBezTo>
                  <a:lnTo>
                    <a:pt x="54864" y="786384"/>
                  </a:lnTo>
                  <a:cubicBezTo>
                    <a:pt x="65321" y="779413"/>
                    <a:pt x="78910" y="778204"/>
                    <a:pt x="91440" y="777240"/>
                  </a:cubicBezTo>
                  <a:cubicBezTo>
                    <a:pt x="158368" y="772092"/>
                    <a:pt x="225552" y="771144"/>
                    <a:pt x="292608" y="768096"/>
                  </a:cubicBezTo>
                  <a:cubicBezTo>
                    <a:pt x="320040" y="765048"/>
                    <a:pt x="347723" y="763749"/>
                    <a:pt x="374904" y="758952"/>
                  </a:cubicBezTo>
                  <a:cubicBezTo>
                    <a:pt x="399656" y="754584"/>
                    <a:pt x="448056" y="740664"/>
                    <a:pt x="448056" y="740664"/>
                  </a:cubicBezTo>
                  <a:cubicBezTo>
                    <a:pt x="526672" y="688253"/>
                    <a:pt x="427204" y="751090"/>
                    <a:pt x="502920" y="713232"/>
                  </a:cubicBezTo>
                  <a:cubicBezTo>
                    <a:pt x="512750" y="708317"/>
                    <a:pt x="521208" y="701040"/>
                    <a:pt x="530352" y="694944"/>
                  </a:cubicBezTo>
                  <a:cubicBezTo>
                    <a:pt x="533400" y="685800"/>
                    <a:pt x="533475" y="675038"/>
                    <a:pt x="539496" y="667512"/>
                  </a:cubicBezTo>
                  <a:cubicBezTo>
                    <a:pt x="552388" y="651398"/>
                    <a:pt x="576289" y="646104"/>
                    <a:pt x="594360" y="640080"/>
                  </a:cubicBezTo>
                  <a:lnTo>
                    <a:pt x="649224" y="603504"/>
                  </a:lnTo>
                  <a:cubicBezTo>
                    <a:pt x="657244" y="598157"/>
                    <a:pt x="667205" y="596250"/>
                    <a:pt x="676656" y="594360"/>
                  </a:cubicBezTo>
                  <a:cubicBezTo>
                    <a:pt x="697790" y="590133"/>
                    <a:pt x="719405" y="588759"/>
                    <a:pt x="740664" y="585216"/>
                  </a:cubicBezTo>
                  <a:cubicBezTo>
                    <a:pt x="755994" y="582661"/>
                    <a:pt x="771212" y="579443"/>
                    <a:pt x="786384" y="576072"/>
                  </a:cubicBezTo>
                  <a:cubicBezTo>
                    <a:pt x="798652" y="573346"/>
                    <a:pt x="810692" y="569654"/>
                    <a:pt x="822960" y="566928"/>
                  </a:cubicBezTo>
                  <a:cubicBezTo>
                    <a:pt x="838132" y="563557"/>
                    <a:pt x="853686" y="561873"/>
                    <a:pt x="868680" y="557784"/>
                  </a:cubicBezTo>
                  <a:cubicBezTo>
                    <a:pt x="887278" y="552712"/>
                    <a:pt x="905256" y="545592"/>
                    <a:pt x="923544" y="539496"/>
                  </a:cubicBezTo>
                  <a:cubicBezTo>
                    <a:pt x="932688" y="536448"/>
                    <a:pt x="941625" y="532690"/>
                    <a:pt x="950976" y="530352"/>
                  </a:cubicBezTo>
                  <a:cubicBezTo>
                    <a:pt x="996903" y="518870"/>
                    <a:pt x="975630" y="525182"/>
                    <a:pt x="1014984" y="512064"/>
                  </a:cubicBezTo>
                  <a:cubicBezTo>
                    <a:pt x="1033272" y="499872"/>
                    <a:pt x="1050189" y="485318"/>
                    <a:pt x="1069848" y="475488"/>
                  </a:cubicBezTo>
                  <a:cubicBezTo>
                    <a:pt x="1082040" y="469392"/>
                    <a:pt x="1095332" y="465123"/>
                    <a:pt x="1106424" y="457200"/>
                  </a:cubicBezTo>
                  <a:cubicBezTo>
                    <a:pt x="1116947" y="449684"/>
                    <a:pt x="1123333" y="437284"/>
                    <a:pt x="1133856" y="429768"/>
                  </a:cubicBezTo>
                  <a:cubicBezTo>
                    <a:pt x="1196461" y="385050"/>
                    <a:pt x="1146030" y="436387"/>
                    <a:pt x="1197864" y="393192"/>
                  </a:cubicBezTo>
                  <a:cubicBezTo>
                    <a:pt x="1230094" y="366333"/>
                    <a:pt x="1236383" y="349129"/>
                    <a:pt x="1261872" y="310896"/>
                  </a:cubicBezTo>
                  <a:cubicBezTo>
                    <a:pt x="1267219" y="302876"/>
                    <a:pt x="1280160" y="304800"/>
                    <a:pt x="1289304" y="301752"/>
                  </a:cubicBezTo>
                  <a:cubicBezTo>
                    <a:pt x="1298448" y="292608"/>
                    <a:pt x="1310953" y="285886"/>
                    <a:pt x="1316736" y="274320"/>
                  </a:cubicBezTo>
                  <a:cubicBezTo>
                    <a:pt x="1322491" y="262810"/>
                    <a:pt x="1324239" y="216266"/>
                    <a:pt x="1335024" y="201168"/>
                  </a:cubicBezTo>
                  <a:cubicBezTo>
                    <a:pt x="1345046" y="187138"/>
                    <a:pt x="1360829" y="178056"/>
                    <a:pt x="1371600" y="164592"/>
                  </a:cubicBezTo>
                  <a:cubicBezTo>
                    <a:pt x="1384784" y="148112"/>
                    <a:pt x="1413828" y="110230"/>
                    <a:pt x="1417320" y="82296"/>
                  </a:cubicBezTo>
                  <a:cubicBezTo>
                    <a:pt x="1419210" y="67174"/>
                    <a:pt x="1472184" y="18288"/>
                    <a:pt x="1435608" y="9144"/>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Freeform 537"/>
            <p:cNvSpPr/>
            <p:nvPr/>
          </p:nvSpPr>
          <p:spPr>
            <a:xfrm>
              <a:off x="5334000" y="3416546"/>
              <a:ext cx="341619"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9" name="Freeform 538"/>
            <p:cNvSpPr/>
            <p:nvPr/>
          </p:nvSpPr>
          <p:spPr>
            <a:xfrm flipH="1">
              <a:off x="5791200" y="3416546"/>
              <a:ext cx="344181"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0" name="Smiley Face 539"/>
            <p:cNvSpPr/>
            <p:nvPr/>
          </p:nvSpPr>
          <p:spPr>
            <a:xfrm>
              <a:off x="6858000" y="1371600"/>
              <a:ext cx="685800" cy="685800"/>
            </a:xfrm>
            <a:prstGeom prst="smileyFac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Freeform 540"/>
            <p:cNvSpPr/>
            <p:nvPr/>
          </p:nvSpPr>
          <p:spPr>
            <a:xfrm>
              <a:off x="6894819" y="3429000"/>
              <a:ext cx="341619"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2" name="Freeform 541"/>
            <p:cNvSpPr/>
            <p:nvPr/>
          </p:nvSpPr>
          <p:spPr>
            <a:xfrm flipH="1">
              <a:off x="7467600" y="3429000"/>
              <a:ext cx="344181" cy="572337"/>
            </a:xfrm>
            <a:custGeom>
              <a:avLst/>
              <a:gdLst>
                <a:gd name="connsiteX0" fmla="*/ 292608 w 341619"/>
                <a:gd name="connsiteY0" fmla="*/ 0 h 572337"/>
                <a:gd name="connsiteX1" fmla="*/ 283464 w 341619"/>
                <a:gd name="connsiteY1" fmla="*/ 256032 h 572337"/>
                <a:gd name="connsiteX2" fmla="*/ 256032 w 341619"/>
                <a:gd name="connsiteY2" fmla="*/ 265176 h 572337"/>
                <a:gd name="connsiteX3" fmla="*/ 219456 w 341619"/>
                <a:gd name="connsiteY3" fmla="*/ 274320 h 572337"/>
                <a:gd name="connsiteX4" fmla="*/ 146304 w 341619"/>
                <a:gd name="connsiteY4" fmla="*/ 292608 h 572337"/>
                <a:gd name="connsiteX5" fmla="*/ 73152 w 341619"/>
                <a:gd name="connsiteY5" fmla="*/ 310896 h 572337"/>
                <a:gd name="connsiteX6" fmla="*/ 45720 w 341619"/>
                <a:gd name="connsiteY6" fmla="*/ 329184 h 572337"/>
                <a:gd name="connsiteX7" fmla="*/ 9144 w 341619"/>
                <a:gd name="connsiteY7" fmla="*/ 411480 h 572337"/>
                <a:gd name="connsiteX8" fmla="*/ 0 w 341619"/>
                <a:gd name="connsiteY8" fmla="*/ 438912 h 572337"/>
                <a:gd name="connsiteX9" fmla="*/ 9144 w 341619"/>
                <a:gd name="connsiteY9" fmla="*/ 502920 h 572337"/>
                <a:gd name="connsiteX10" fmla="*/ 36576 w 341619"/>
                <a:gd name="connsiteY10" fmla="*/ 521208 h 572337"/>
                <a:gd name="connsiteX11" fmla="*/ 283464 w 341619"/>
                <a:gd name="connsiteY11" fmla="*/ 512064 h 572337"/>
                <a:gd name="connsiteX12" fmla="*/ 283464 w 341619"/>
                <a:gd name="connsiteY12" fmla="*/ 256032 h 57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19" h="572337">
                  <a:moveTo>
                    <a:pt x="292608" y="0"/>
                  </a:moveTo>
                  <a:cubicBezTo>
                    <a:pt x="289560" y="85344"/>
                    <a:pt x="295133" y="171435"/>
                    <a:pt x="283464" y="256032"/>
                  </a:cubicBezTo>
                  <a:cubicBezTo>
                    <a:pt x="282147" y="265580"/>
                    <a:pt x="265300" y="262528"/>
                    <a:pt x="256032" y="265176"/>
                  </a:cubicBezTo>
                  <a:cubicBezTo>
                    <a:pt x="243948" y="268628"/>
                    <a:pt x="231724" y="271594"/>
                    <a:pt x="219456" y="274320"/>
                  </a:cubicBezTo>
                  <a:cubicBezTo>
                    <a:pt x="58401" y="310110"/>
                    <a:pt x="254147" y="263196"/>
                    <a:pt x="146304" y="292608"/>
                  </a:cubicBezTo>
                  <a:cubicBezTo>
                    <a:pt x="122055" y="299221"/>
                    <a:pt x="73152" y="310896"/>
                    <a:pt x="73152" y="310896"/>
                  </a:cubicBezTo>
                  <a:cubicBezTo>
                    <a:pt x="64008" y="316992"/>
                    <a:pt x="53491" y="321413"/>
                    <a:pt x="45720" y="329184"/>
                  </a:cubicBezTo>
                  <a:cubicBezTo>
                    <a:pt x="23984" y="350920"/>
                    <a:pt x="18198" y="384317"/>
                    <a:pt x="9144" y="411480"/>
                  </a:cubicBezTo>
                  <a:lnTo>
                    <a:pt x="0" y="438912"/>
                  </a:lnTo>
                  <a:cubicBezTo>
                    <a:pt x="3048" y="460248"/>
                    <a:pt x="391" y="483225"/>
                    <a:pt x="9144" y="502920"/>
                  </a:cubicBezTo>
                  <a:cubicBezTo>
                    <a:pt x="13607" y="512963"/>
                    <a:pt x="25592" y="520842"/>
                    <a:pt x="36576" y="521208"/>
                  </a:cubicBezTo>
                  <a:cubicBezTo>
                    <a:pt x="118883" y="523952"/>
                    <a:pt x="227348" y="572337"/>
                    <a:pt x="283464" y="512064"/>
                  </a:cubicBezTo>
                  <a:cubicBezTo>
                    <a:pt x="341619" y="449601"/>
                    <a:pt x="283464" y="341376"/>
                    <a:pt x="283464" y="256032"/>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3" name="Freeform 542"/>
            <p:cNvSpPr/>
            <p:nvPr/>
          </p:nvSpPr>
          <p:spPr>
            <a:xfrm>
              <a:off x="6934200" y="2971800"/>
              <a:ext cx="664464" cy="505968"/>
            </a:xfrm>
            <a:custGeom>
              <a:avLst/>
              <a:gdLst>
                <a:gd name="connsiteX0" fmla="*/ 82296 w 636332"/>
                <a:gd name="connsiteY0" fmla="*/ 0 h 356869"/>
                <a:gd name="connsiteX1" fmla="*/ 64008 w 636332"/>
                <a:gd name="connsiteY1" fmla="*/ 137160 h 356869"/>
                <a:gd name="connsiteX2" fmla="*/ 45720 w 636332"/>
                <a:gd name="connsiteY2" fmla="*/ 192024 h 356869"/>
                <a:gd name="connsiteX3" fmla="*/ 9144 w 636332"/>
                <a:gd name="connsiteY3" fmla="*/ 283464 h 356869"/>
                <a:gd name="connsiteX4" fmla="*/ 0 w 636332"/>
                <a:gd name="connsiteY4" fmla="*/ 310896 h 356869"/>
                <a:gd name="connsiteX5" fmla="*/ 9144 w 636332"/>
                <a:gd name="connsiteY5" fmla="*/ 338328 h 356869"/>
                <a:gd name="connsiteX6" fmla="*/ 36576 w 636332"/>
                <a:gd name="connsiteY6" fmla="*/ 347472 h 356869"/>
                <a:gd name="connsiteX7" fmla="*/ 329184 w 636332"/>
                <a:gd name="connsiteY7" fmla="*/ 338328 h 356869"/>
                <a:gd name="connsiteX8" fmla="*/ 338328 w 636332"/>
                <a:gd name="connsiteY8" fmla="*/ 128016 h 356869"/>
                <a:gd name="connsiteX9" fmla="*/ 347472 w 636332"/>
                <a:gd name="connsiteY9" fmla="*/ 155448 h 356869"/>
                <a:gd name="connsiteX10" fmla="*/ 356616 w 636332"/>
                <a:gd name="connsiteY10" fmla="*/ 329184 h 356869"/>
                <a:gd name="connsiteX11" fmla="*/ 603504 w 636332"/>
                <a:gd name="connsiteY11" fmla="*/ 320040 h 356869"/>
                <a:gd name="connsiteX12" fmla="*/ 594360 w 636332"/>
                <a:gd name="connsiteY12" fmla="*/ 210312 h 356869"/>
                <a:gd name="connsiteX13" fmla="*/ 576072 w 636332"/>
                <a:gd name="connsiteY13" fmla="*/ 82296 h 356869"/>
                <a:gd name="connsiteX14" fmla="*/ 566928 w 636332"/>
                <a:gd name="connsiteY14" fmla="*/ 0 h 35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332" h="356869">
                  <a:moveTo>
                    <a:pt x="82296" y="0"/>
                  </a:moveTo>
                  <a:cubicBezTo>
                    <a:pt x="76046" y="68746"/>
                    <a:pt x="79812" y="84480"/>
                    <a:pt x="64008" y="137160"/>
                  </a:cubicBezTo>
                  <a:cubicBezTo>
                    <a:pt x="58469" y="155624"/>
                    <a:pt x="54341" y="174782"/>
                    <a:pt x="45720" y="192024"/>
                  </a:cubicBezTo>
                  <a:cubicBezTo>
                    <a:pt x="18811" y="245842"/>
                    <a:pt x="31743" y="215668"/>
                    <a:pt x="9144" y="283464"/>
                  </a:cubicBezTo>
                  <a:lnTo>
                    <a:pt x="0" y="310896"/>
                  </a:lnTo>
                  <a:cubicBezTo>
                    <a:pt x="3048" y="320040"/>
                    <a:pt x="2328" y="331512"/>
                    <a:pt x="9144" y="338328"/>
                  </a:cubicBezTo>
                  <a:cubicBezTo>
                    <a:pt x="15960" y="345144"/>
                    <a:pt x="26937" y="347472"/>
                    <a:pt x="36576" y="347472"/>
                  </a:cubicBezTo>
                  <a:cubicBezTo>
                    <a:pt x="134160" y="347472"/>
                    <a:pt x="231648" y="341376"/>
                    <a:pt x="329184" y="338328"/>
                  </a:cubicBezTo>
                  <a:cubicBezTo>
                    <a:pt x="332232" y="268224"/>
                    <a:pt x="331346" y="197838"/>
                    <a:pt x="338328" y="128016"/>
                  </a:cubicBezTo>
                  <a:cubicBezTo>
                    <a:pt x="339287" y="118425"/>
                    <a:pt x="346599" y="145849"/>
                    <a:pt x="347472" y="155448"/>
                  </a:cubicBezTo>
                  <a:cubicBezTo>
                    <a:pt x="352722" y="213202"/>
                    <a:pt x="353568" y="271272"/>
                    <a:pt x="356616" y="329184"/>
                  </a:cubicBezTo>
                  <a:cubicBezTo>
                    <a:pt x="438912" y="326136"/>
                    <a:pt x="529846" y="356869"/>
                    <a:pt x="603504" y="320040"/>
                  </a:cubicBezTo>
                  <a:cubicBezTo>
                    <a:pt x="636332" y="303626"/>
                    <a:pt x="598012" y="246833"/>
                    <a:pt x="594360" y="210312"/>
                  </a:cubicBezTo>
                  <a:cubicBezTo>
                    <a:pt x="584721" y="113919"/>
                    <a:pt x="587895" y="165054"/>
                    <a:pt x="576072" y="82296"/>
                  </a:cubicBezTo>
                  <a:cubicBezTo>
                    <a:pt x="566550" y="15642"/>
                    <a:pt x="566928" y="32537"/>
                    <a:pt x="566928" y="0"/>
                  </a:cubicBez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4" name="Freeform 543"/>
            <p:cNvSpPr/>
            <p:nvPr/>
          </p:nvSpPr>
          <p:spPr>
            <a:xfrm>
              <a:off x="6858000" y="2133600"/>
              <a:ext cx="762000" cy="838200"/>
            </a:xfrm>
            <a:custGeom>
              <a:avLst/>
              <a:gdLst>
                <a:gd name="connsiteX0" fmla="*/ 473288 w 942140"/>
                <a:gd name="connsiteY0" fmla="*/ 18288 h 1069848"/>
                <a:gd name="connsiteX1" fmla="*/ 281264 w 942140"/>
                <a:gd name="connsiteY1" fmla="*/ 27432 h 1069848"/>
                <a:gd name="connsiteX2" fmla="*/ 244688 w 942140"/>
                <a:gd name="connsiteY2" fmla="*/ 36576 h 1069848"/>
                <a:gd name="connsiteX3" fmla="*/ 189824 w 942140"/>
                <a:gd name="connsiteY3" fmla="*/ 64008 h 1069848"/>
                <a:gd name="connsiteX4" fmla="*/ 153248 w 942140"/>
                <a:gd name="connsiteY4" fmla="*/ 109728 h 1069848"/>
                <a:gd name="connsiteX5" fmla="*/ 134960 w 942140"/>
                <a:gd name="connsiteY5" fmla="*/ 137160 h 1069848"/>
                <a:gd name="connsiteX6" fmla="*/ 107528 w 942140"/>
                <a:gd name="connsiteY6" fmla="*/ 246888 h 1069848"/>
                <a:gd name="connsiteX7" fmla="*/ 153248 w 942140"/>
                <a:gd name="connsiteY7" fmla="*/ 932688 h 1069848"/>
                <a:gd name="connsiteX8" fmla="*/ 171536 w 942140"/>
                <a:gd name="connsiteY8" fmla="*/ 987552 h 1069848"/>
                <a:gd name="connsiteX9" fmla="*/ 189824 w 942140"/>
                <a:gd name="connsiteY9" fmla="*/ 1042416 h 1069848"/>
                <a:gd name="connsiteX10" fmla="*/ 244688 w 942140"/>
                <a:gd name="connsiteY10" fmla="*/ 1069848 h 1069848"/>
                <a:gd name="connsiteX11" fmla="*/ 820760 w 942140"/>
                <a:gd name="connsiteY11" fmla="*/ 1060704 h 1069848"/>
                <a:gd name="connsiteX12" fmla="*/ 857336 w 942140"/>
                <a:gd name="connsiteY12" fmla="*/ 1014984 h 1069848"/>
                <a:gd name="connsiteX13" fmla="*/ 893912 w 942140"/>
                <a:gd name="connsiteY13" fmla="*/ 960120 h 1069848"/>
                <a:gd name="connsiteX14" fmla="*/ 903056 w 942140"/>
                <a:gd name="connsiteY14" fmla="*/ 932688 h 1069848"/>
                <a:gd name="connsiteX15" fmla="*/ 921344 w 942140"/>
                <a:gd name="connsiteY15" fmla="*/ 905256 h 1069848"/>
                <a:gd name="connsiteX16" fmla="*/ 939632 w 942140"/>
                <a:gd name="connsiteY16" fmla="*/ 850392 h 1069848"/>
                <a:gd name="connsiteX17" fmla="*/ 930488 w 942140"/>
                <a:gd name="connsiteY17" fmla="*/ 237744 h 1069848"/>
                <a:gd name="connsiteX18" fmla="*/ 903056 w 942140"/>
                <a:gd name="connsiteY18" fmla="*/ 210312 h 1069848"/>
                <a:gd name="connsiteX19" fmla="*/ 857336 w 942140"/>
                <a:gd name="connsiteY19" fmla="*/ 173736 h 1069848"/>
                <a:gd name="connsiteX20" fmla="*/ 820760 w 942140"/>
                <a:gd name="connsiteY20" fmla="*/ 118872 h 1069848"/>
                <a:gd name="connsiteX21" fmla="*/ 811616 w 942140"/>
                <a:gd name="connsiteY21" fmla="*/ 91440 h 1069848"/>
                <a:gd name="connsiteX22" fmla="*/ 756752 w 942140"/>
                <a:gd name="connsiteY22" fmla="*/ 54864 h 1069848"/>
                <a:gd name="connsiteX23" fmla="*/ 637880 w 942140"/>
                <a:gd name="connsiteY23" fmla="*/ 45720 h 1069848"/>
                <a:gd name="connsiteX24" fmla="*/ 555584 w 942140"/>
                <a:gd name="connsiteY24" fmla="*/ 18288 h 1069848"/>
                <a:gd name="connsiteX25" fmla="*/ 528152 w 942140"/>
                <a:gd name="connsiteY25" fmla="*/ 9144 h 1069848"/>
                <a:gd name="connsiteX26" fmla="*/ 500720 w 942140"/>
                <a:gd name="connsiteY26" fmla="*/ 0 h 1069848"/>
                <a:gd name="connsiteX27" fmla="*/ 473288 w 942140"/>
                <a:gd name="connsiteY27" fmla="*/ 18288 h 106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2140" h="1069848">
                  <a:moveTo>
                    <a:pt x="473288" y="18288"/>
                  </a:moveTo>
                  <a:cubicBezTo>
                    <a:pt x="436712" y="22860"/>
                    <a:pt x="345140" y="22322"/>
                    <a:pt x="281264" y="27432"/>
                  </a:cubicBezTo>
                  <a:cubicBezTo>
                    <a:pt x="268737" y="28434"/>
                    <a:pt x="256239" y="31626"/>
                    <a:pt x="244688" y="36576"/>
                  </a:cubicBezTo>
                  <a:cubicBezTo>
                    <a:pt x="120607" y="89754"/>
                    <a:pt x="305415" y="25478"/>
                    <a:pt x="189824" y="64008"/>
                  </a:cubicBezTo>
                  <a:cubicBezTo>
                    <a:pt x="143581" y="94837"/>
                    <a:pt x="175332" y="65561"/>
                    <a:pt x="153248" y="109728"/>
                  </a:cubicBezTo>
                  <a:cubicBezTo>
                    <a:pt x="148333" y="119558"/>
                    <a:pt x="139423" y="127117"/>
                    <a:pt x="134960" y="137160"/>
                  </a:cubicBezTo>
                  <a:cubicBezTo>
                    <a:pt x="115639" y="180632"/>
                    <a:pt x="115196" y="200882"/>
                    <a:pt x="107528" y="246888"/>
                  </a:cubicBezTo>
                  <a:cubicBezTo>
                    <a:pt x="116991" y="899801"/>
                    <a:pt x="0" y="702815"/>
                    <a:pt x="153248" y="932688"/>
                  </a:cubicBezTo>
                  <a:cubicBezTo>
                    <a:pt x="163941" y="948728"/>
                    <a:pt x="165440" y="969264"/>
                    <a:pt x="171536" y="987552"/>
                  </a:cubicBezTo>
                  <a:lnTo>
                    <a:pt x="189824" y="1042416"/>
                  </a:lnTo>
                  <a:cubicBezTo>
                    <a:pt x="194255" y="1055710"/>
                    <a:pt x="234037" y="1066298"/>
                    <a:pt x="244688" y="1069848"/>
                  </a:cubicBezTo>
                  <a:cubicBezTo>
                    <a:pt x="436712" y="1066800"/>
                    <a:pt x="628910" y="1069424"/>
                    <a:pt x="820760" y="1060704"/>
                  </a:cubicBezTo>
                  <a:cubicBezTo>
                    <a:pt x="853500" y="1059216"/>
                    <a:pt x="847095" y="1033418"/>
                    <a:pt x="857336" y="1014984"/>
                  </a:cubicBezTo>
                  <a:cubicBezTo>
                    <a:pt x="868010" y="995771"/>
                    <a:pt x="886961" y="980972"/>
                    <a:pt x="893912" y="960120"/>
                  </a:cubicBezTo>
                  <a:cubicBezTo>
                    <a:pt x="896960" y="950976"/>
                    <a:pt x="898745" y="941309"/>
                    <a:pt x="903056" y="932688"/>
                  </a:cubicBezTo>
                  <a:cubicBezTo>
                    <a:pt x="907971" y="922858"/>
                    <a:pt x="916881" y="915299"/>
                    <a:pt x="921344" y="905256"/>
                  </a:cubicBezTo>
                  <a:cubicBezTo>
                    <a:pt x="929173" y="887640"/>
                    <a:pt x="939632" y="850392"/>
                    <a:pt x="939632" y="850392"/>
                  </a:cubicBezTo>
                  <a:cubicBezTo>
                    <a:pt x="936584" y="646176"/>
                    <a:pt x="942140" y="441650"/>
                    <a:pt x="930488" y="237744"/>
                  </a:cubicBezTo>
                  <a:cubicBezTo>
                    <a:pt x="929750" y="224833"/>
                    <a:pt x="911335" y="220246"/>
                    <a:pt x="903056" y="210312"/>
                  </a:cubicBezTo>
                  <a:cubicBezTo>
                    <a:pt x="871240" y="172133"/>
                    <a:pt x="902369" y="188747"/>
                    <a:pt x="857336" y="173736"/>
                  </a:cubicBezTo>
                  <a:cubicBezTo>
                    <a:pt x="845144" y="155448"/>
                    <a:pt x="827711" y="139724"/>
                    <a:pt x="820760" y="118872"/>
                  </a:cubicBezTo>
                  <a:cubicBezTo>
                    <a:pt x="817712" y="109728"/>
                    <a:pt x="816963" y="99460"/>
                    <a:pt x="811616" y="91440"/>
                  </a:cubicBezTo>
                  <a:cubicBezTo>
                    <a:pt x="797892" y="70854"/>
                    <a:pt x="781154" y="57914"/>
                    <a:pt x="756752" y="54864"/>
                  </a:cubicBezTo>
                  <a:cubicBezTo>
                    <a:pt x="717318" y="49935"/>
                    <a:pt x="677504" y="48768"/>
                    <a:pt x="637880" y="45720"/>
                  </a:cubicBezTo>
                  <a:lnTo>
                    <a:pt x="555584" y="18288"/>
                  </a:lnTo>
                  <a:lnTo>
                    <a:pt x="528152" y="9144"/>
                  </a:lnTo>
                  <a:lnTo>
                    <a:pt x="500720" y="0"/>
                  </a:lnTo>
                  <a:cubicBezTo>
                    <a:pt x="452316" y="12101"/>
                    <a:pt x="509864" y="13716"/>
                    <a:pt x="473288" y="182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Freeform 544"/>
            <p:cNvSpPr/>
            <p:nvPr/>
          </p:nvSpPr>
          <p:spPr>
            <a:xfrm>
              <a:off x="7220712" y="2048256"/>
              <a:ext cx="0" cy="100584"/>
            </a:xfrm>
            <a:custGeom>
              <a:avLst/>
              <a:gdLst>
                <a:gd name="connsiteX0" fmla="*/ 0 w 0"/>
                <a:gd name="connsiteY0" fmla="*/ 100584 h 100584"/>
                <a:gd name="connsiteX1" fmla="*/ 0 w 0"/>
                <a:gd name="connsiteY1" fmla="*/ 0 h 100584"/>
              </a:gdLst>
              <a:ahLst/>
              <a:cxnLst>
                <a:cxn ang="0">
                  <a:pos x="connsiteX0" y="connsiteY0"/>
                </a:cxn>
                <a:cxn ang="0">
                  <a:pos x="connsiteX1" y="connsiteY1"/>
                </a:cxn>
              </a:cxnLst>
              <a:rect l="l" t="t" r="r" b="b"/>
              <a:pathLst>
                <a:path h="100584">
                  <a:moveTo>
                    <a:pt x="0" y="100584"/>
                  </a:moveTo>
                  <a:lnTo>
                    <a:pt x="0" y="0"/>
                  </a:lnTo>
                </a:path>
              </a:pathLst>
            </a:cu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54" name="Heart 553"/>
          <p:cNvSpPr/>
          <p:nvPr/>
        </p:nvSpPr>
        <p:spPr>
          <a:xfrm>
            <a:off x="5638800" y="1287046"/>
            <a:ext cx="381000" cy="3048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Heart 554"/>
          <p:cNvSpPr/>
          <p:nvPr/>
        </p:nvSpPr>
        <p:spPr>
          <a:xfrm>
            <a:off x="8153400" y="906046"/>
            <a:ext cx="228600" cy="1524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Heart 555"/>
          <p:cNvSpPr/>
          <p:nvPr/>
        </p:nvSpPr>
        <p:spPr>
          <a:xfrm>
            <a:off x="8458200" y="829846"/>
            <a:ext cx="152400" cy="762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8" name="Picture 367" descr="TP_tmp.emf"/>
          <p:cNvPicPr>
            <a:picLocks noChangeAspect="1"/>
          </p:cNvPicPr>
          <p:nvPr>
            <p:custDataLst>
              <p:tags r:id="rId1"/>
            </p:custDataLst>
          </p:nvPr>
        </p:nvPicPr>
        <p:blipFill>
          <a:blip r:embed="rId4" cstate="print"/>
          <a:stretch>
            <a:fillRect/>
          </a:stretch>
        </p:blipFill>
        <p:spPr bwMode="auto">
          <a:xfrm>
            <a:off x="1066800" y="6011904"/>
            <a:ext cx="2150403" cy="465096"/>
          </a:xfrm>
          <a:prstGeom prst="rect">
            <a:avLst/>
          </a:prstGeom>
          <a:noFill/>
          <a:ln/>
          <a:effectLst/>
        </p:spPr>
      </p:pic>
      <p:pic>
        <p:nvPicPr>
          <p:cNvPr id="369" name="Picture 368" descr="TP_tmp.emf"/>
          <p:cNvPicPr>
            <a:picLocks noChangeAspect="1"/>
          </p:cNvPicPr>
          <p:nvPr>
            <p:custDataLst>
              <p:tags r:id="rId2"/>
            </p:custDataLst>
          </p:nvPr>
        </p:nvPicPr>
        <p:blipFill>
          <a:blip r:embed="rId5" cstate="print"/>
          <a:stretch>
            <a:fillRect/>
          </a:stretch>
        </p:blipFill>
        <p:spPr bwMode="auto">
          <a:xfrm>
            <a:off x="5416334" y="6010988"/>
            <a:ext cx="2765121" cy="466012"/>
          </a:xfrm>
          <a:prstGeom prst="rect">
            <a:avLst/>
          </a:prstGeom>
          <a:noFill/>
          <a:ln/>
          <a:effectLst/>
        </p:spPr>
      </p:pic>
      <p:sp>
        <p:nvSpPr>
          <p:cNvPr id="367" name="Title 366"/>
          <p:cNvSpPr>
            <a:spLocks noGrp="1"/>
          </p:cNvSpPr>
          <p:nvPr>
            <p:ph type="title"/>
          </p:nvPr>
        </p:nvSpPr>
        <p:spPr>
          <a:xfrm>
            <a:off x="457200" y="0"/>
            <a:ext cx="8229600" cy="1143000"/>
          </a:xfrm>
        </p:spPr>
        <p:txBody>
          <a:bodyPr>
            <a:normAutofit/>
          </a:bodyPr>
          <a:lstStyle/>
          <a:p>
            <a:r>
              <a:rPr lang="en-US" sz="3200" dirty="0" smtClean="0">
                <a:solidFill>
                  <a:srgbClr val="FF6600"/>
                </a:solidFill>
                <a:latin typeface="Herculanum"/>
                <a:cs typeface="Herculanum"/>
              </a:rPr>
              <a:t>Interactions can change the distribution</a:t>
            </a:r>
            <a:endParaRPr lang="en-US" sz="3200" dirty="0">
              <a:solidFill>
                <a:srgbClr val="FF6600"/>
              </a:solidFill>
              <a:latin typeface="Herculanum"/>
              <a:cs typeface="Herculanum"/>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457200" y="0"/>
            <a:ext cx="8229600" cy="914400"/>
          </a:xfrm>
        </p:spPr>
        <p:txBody>
          <a:bodyPr/>
          <a:lstStyle/>
          <a:p>
            <a:r>
              <a:rPr lang="en-US" sz="3200" dirty="0" smtClean="0">
                <a:solidFill>
                  <a:srgbClr val="FF6600"/>
                </a:solidFill>
                <a:latin typeface="Herculanum"/>
                <a:cs typeface="Herculanum"/>
              </a:rPr>
              <a:t>Not </a:t>
            </a:r>
            <a:r>
              <a:rPr lang="en-US" sz="3200" dirty="0" err="1" smtClean="0">
                <a:solidFill>
                  <a:srgbClr val="FF6600"/>
                </a:solidFill>
                <a:latin typeface="Herculanum"/>
                <a:cs typeface="Herculanum"/>
              </a:rPr>
              <a:t>poisson</a:t>
            </a:r>
            <a:endParaRPr lang="en-US" sz="3200" dirty="0" smtClean="0">
              <a:solidFill>
                <a:srgbClr val="FF6600"/>
              </a:solidFill>
              <a:latin typeface="Herculanum"/>
              <a:cs typeface="Herculanum"/>
            </a:endParaRPr>
          </a:p>
        </p:txBody>
      </p:sp>
      <p:pic>
        <p:nvPicPr>
          <p:cNvPr id="19" name="Picture 18" descr="TP_tmp.emf"/>
          <p:cNvPicPr>
            <a:picLocks noChangeAspect="1"/>
          </p:cNvPicPr>
          <p:nvPr>
            <p:custDataLst>
              <p:tags r:id="rId1"/>
            </p:custDataLst>
          </p:nvPr>
        </p:nvPicPr>
        <p:blipFill>
          <a:blip r:embed="rId4" cstate="print"/>
          <a:stretch>
            <a:fillRect/>
          </a:stretch>
        </p:blipFill>
        <p:spPr bwMode="auto">
          <a:xfrm>
            <a:off x="5257348" y="4648200"/>
            <a:ext cx="916920" cy="305099"/>
          </a:xfrm>
          <a:prstGeom prst="rect">
            <a:avLst/>
          </a:prstGeom>
          <a:noFill/>
          <a:ln/>
          <a:effectLst/>
        </p:spPr>
      </p:pic>
      <p:pic>
        <p:nvPicPr>
          <p:cNvPr id="18" name="Picture 17" descr="TP_tmp.emf"/>
          <p:cNvPicPr>
            <a:picLocks noChangeAspect="1"/>
          </p:cNvPicPr>
          <p:nvPr>
            <p:custDataLst>
              <p:tags r:id="rId2"/>
            </p:custDataLst>
          </p:nvPr>
        </p:nvPicPr>
        <p:blipFill>
          <a:blip r:embed="rId5" cstate="print"/>
          <a:stretch>
            <a:fillRect/>
          </a:stretch>
        </p:blipFill>
        <p:spPr bwMode="auto">
          <a:xfrm>
            <a:off x="5257348" y="3581400"/>
            <a:ext cx="916920" cy="305099"/>
          </a:xfrm>
          <a:prstGeom prst="rect">
            <a:avLst/>
          </a:prstGeom>
          <a:noFill/>
          <a:ln/>
          <a:effectLst/>
        </p:spPr>
      </p:pic>
      <p:pic>
        <p:nvPicPr>
          <p:cNvPr id="8" name="Picture 7" descr="nsmb.1514-F6.jpg"/>
          <p:cNvPicPr>
            <a:picLocks noChangeAspect="1"/>
          </p:cNvPicPr>
          <p:nvPr/>
        </p:nvPicPr>
        <p:blipFill>
          <a:blip r:embed="rId6"/>
          <a:stretch>
            <a:fillRect/>
          </a:stretch>
        </p:blipFill>
        <p:spPr>
          <a:xfrm>
            <a:off x="444500" y="1028700"/>
            <a:ext cx="8255000" cy="5372100"/>
          </a:xfrm>
          <a:prstGeom prst="rect">
            <a:avLst/>
          </a:prstGeom>
        </p:spPr>
      </p:pic>
      <p:sp>
        <p:nvSpPr>
          <p:cNvPr id="9" name="Text Box 5"/>
          <p:cNvSpPr txBox="1">
            <a:spLocks noChangeArrowheads="1"/>
          </p:cNvSpPr>
          <p:nvPr/>
        </p:nvSpPr>
        <p:spPr bwMode="auto">
          <a:xfrm>
            <a:off x="6781800" y="762000"/>
            <a:ext cx="2362200" cy="366713"/>
          </a:xfrm>
          <a:prstGeom prst="rect">
            <a:avLst/>
          </a:prstGeom>
          <a:noFill/>
          <a:ln w="9525">
            <a:noFill/>
            <a:miter lim="800000"/>
            <a:headEnd/>
            <a:tailEnd/>
          </a:ln>
          <a:effectLst/>
        </p:spPr>
        <p:txBody>
          <a:bodyPr>
            <a:spAutoFit/>
          </a:bodyPr>
          <a:lstStyle/>
          <a:p>
            <a:pPr>
              <a:spcBef>
                <a:spcPct val="50000"/>
              </a:spcBef>
            </a:pPr>
            <a:r>
              <a:rPr lang="en-US" dirty="0" err="1" smtClean="0">
                <a:latin typeface="Comic Sans MS" pitchFamily="66" charset="0"/>
              </a:rPr>
              <a:t>Zenklusen</a:t>
            </a:r>
            <a:r>
              <a:rPr lang="en-US" dirty="0" smtClean="0">
                <a:latin typeface="Comic Sans MS" pitchFamily="66" charset="0"/>
              </a:rPr>
              <a:t> </a:t>
            </a:r>
            <a:r>
              <a:rPr lang="en-US" dirty="0">
                <a:latin typeface="Comic Sans MS" pitchFamily="66" charset="0"/>
              </a:rPr>
              <a:t>et al. ‘</a:t>
            </a:r>
            <a:r>
              <a:rPr lang="en-US" dirty="0" smtClean="0">
                <a:latin typeface="Comic Sans MS" pitchFamily="66" charset="0"/>
              </a:rPr>
              <a:t>08</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solidFill>
                  <a:srgbClr val="FF6600"/>
                </a:solidFill>
                <a:latin typeface="Herculanum"/>
                <a:cs typeface="Herculanum"/>
              </a:rPr>
              <a:t>mRNA production occurs in bursts</a:t>
            </a:r>
            <a:endParaRPr lang="en-US" sz="3200" dirty="0">
              <a:solidFill>
                <a:srgbClr val="FF6600"/>
              </a:solidFill>
              <a:latin typeface="Herculanum"/>
              <a:cs typeface="Herculanum"/>
            </a:endParaRPr>
          </a:p>
        </p:txBody>
      </p:sp>
      <p:pic>
        <p:nvPicPr>
          <p:cNvPr id="3" name="Picture 3"/>
          <p:cNvPicPr>
            <a:picLocks noChangeAspect="1" noChangeArrowheads="1"/>
          </p:cNvPicPr>
          <p:nvPr/>
        </p:nvPicPr>
        <p:blipFill>
          <a:blip r:embed="rId2" cstate="print"/>
          <a:srcRect/>
          <a:stretch>
            <a:fillRect/>
          </a:stretch>
        </p:blipFill>
        <p:spPr>
          <a:xfrm>
            <a:off x="152400" y="914400"/>
            <a:ext cx="5410200" cy="5457497"/>
          </a:xfrm>
          <a:prstGeom prst="rect">
            <a:avLst/>
          </a:prstGeom>
        </p:spPr>
      </p:pic>
      <p:pic>
        <p:nvPicPr>
          <p:cNvPr id="8194" name="Picture 2"/>
          <p:cNvPicPr>
            <a:picLocks noChangeAspect="1" noChangeArrowheads="1"/>
          </p:cNvPicPr>
          <p:nvPr/>
        </p:nvPicPr>
        <p:blipFill>
          <a:blip r:embed="rId3" cstate="print"/>
          <a:srcRect/>
          <a:stretch>
            <a:fillRect/>
          </a:stretch>
        </p:blipFill>
        <p:spPr bwMode="auto">
          <a:xfrm>
            <a:off x="5771205" y="1371600"/>
            <a:ext cx="3023287" cy="2286000"/>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5715000" y="4149492"/>
            <a:ext cx="2960583" cy="1946508"/>
          </a:xfrm>
          <a:prstGeom prst="rect">
            <a:avLst/>
          </a:prstGeom>
          <a:noFill/>
          <a:ln w="9525">
            <a:noFill/>
            <a:miter lim="800000"/>
            <a:headEnd/>
            <a:tailEnd/>
          </a:ln>
        </p:spPr>
      </p:pic>
      <p:sp>
        <p:nvSpPr>
          <p:cNvPr id="6" name="TextBox 5"/>
          <p:cNvSpPr txBox="1"/>
          <p:nvPr/>
        </p:nvSpPr>
        <p:spPr>
          <a:xfrm>
            <a:off x="1981200" y="6400800"/>
            <a:ext cx="5486400" cy="400110"/>
          </a:xfrm>
          <a:prstGeom prst="rect">
            <a:avLst/>
          </a:prstGeom>
          <a:noFill/>
        </p:spPr>
        <p:txBody>
          <a:bodyPr wrap="square" rtlCol="0">
            <a:spAutoFit/>
          </a:bodyPr>
          <a:lstStyle/>
          <a:p>
            <a:r>
              <a:rPr lang="en-US" sz="2000" dirty="0" smtClean="0">
                <a:solidFill>
                  <a:srgbClr val="FF6600"/>
                </a:solidFill>
                <a:latin typeface="Comic Sans MS" pitchFamily="66" charset="0"/>
              </a:rPr>
              <a:t>What is the origin of transcriptional bursts?</a:t>
            </a:r>
            <a:endParaRPr lang="en-US" sz="2000" dirty="0">
              <a:solidFill>
                <a:srgbClr val="FF6600"/>
              </a:solidFill>
              <a:latin typeface="Comic Sans MS" pitchFamily="66"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457200" y="0"/>
            <a:ext cx="8229600" cy="914400"/>
          </a:xfrm>
        </p:spPr>
        <p:txBody>
          <a:bodyPr/>
          <a:lstStyle/>
          <a:p>
            <a:r>
              <a:rPr lang="en-US" sz="3200" dirty="0" smtClean="0">
                <a:solidFill>
                  <a:srgbClr val="FF6600"/>
                </a:solidFill>
                <a:latin typeface="Herculanum"/>
                <a:cs typeface="Herculanum"/>
              </a:rPr>
              <a:t>Two-state promoter</a:t>
            </a:r>
          </a:p>
        </p:txBody>
      </p:sp>
      <p:pic>
        <p:nvPicPr>
          <p:cNvPr id="27652" name="Picture 4"/>
          <p:cNvPicPr>
            <a:picLocks noGrp="1" noChangeAspect="1" noChangeArrowheads="1"/>
          </p:cNvPicPr>
          <p:nvPr>
            <p:ph type="body" idx="1"/>
          </p:nvPr>
        </p:nvPicPr>
        <p:blipFill>
          <a:blip r:embed="rId2" cstate="print"/>
          <a:srcRect/>
          <a:stretch>
            <a:fillRect/>
          </a:stretch>
        </p:blipFill>
        <p:spPr>
          <a:xfrm>
            <a:off x="0" y="762000"/>
            <a:ext cx="3657600" cy="2792413"/>
          </a:xfrm>
          <a:noFill/>
          <a:ln/>
        </p:spPr>
      </p:pic>
      <p:pic>
        <p:nvPicPr>
          <p:cNvPr id="27653" name="Picture 5"/>
          <p:cNvPicPr>
            <a:picLocks noChangeAspect="1" noChangeArrowheads="1"/>
          </p:cNvPicPr>
          <p:nvPr/>
        </p:nvPicPr>
        <p:blipFill>
          <a:blip r:embed="rId3" cstate="print"/>
          <a:srcRect/>
          <a:stretch>
            <a:fillRect/>
          </a:stretch>
        </p:blipFill>
        <p:spPr bwMode="auto">
          <a:xfrm>
            <a:off x="1752600" y="2717800"/>
            <a:ext cx="7315200" cy="3987800"/>
          </a:xfrm>
          <a:prstGeom prst="rect">
            <a:avLst/>
          </a:prstGeom>
          <a:noFill/>
          <a:ln w="9525">
            <a:noFill/>
            <a:miter lim="800000"/>
            <a:headEnd/>
            <a:tailEnd/>
          </a:ln>
          <a:effectLst/>
        </p:spPr>
      </p:pic>
      <p:sp>
        <p:nvSpPr>
          <p:cNvPr id="27654" name="Text Box 6"/>
          <p:cNvSpPr txBox="1">
            <a:spLocks noChangeArrowheads="1"/>
          </p:cNvSpPr>
          <p:nvPr/>
        </p:nvSpPr>
        <p:spPr bwMode="auto">
          <a:xfrm>
            <a:off x="3429000" y="2227263"/>
            <a:ext cx="4724400" cy="366712"/>
          </a:xfrm>
          <a:prstGeom prst="rect">
            <a:avLst/>
          </a:prstGeom>
          <a:noFill/>
          <a:ln w="9525">
            <a:noFill/>
            <a:miter lim="800000"/>
            <a:headEnd/>
            <a:tailEnd/>
          </a:ln>
          <a:effectLst/>
        </p:spPr>
        <p:txBody>
          <a:bodyPr>
            <a:spAutoFit/>
          </a:bodyPr>
          <a:lstStyle/>
          <a:p>
            <a:pPr>
              <a:spcBef>
                <a:spcPct val="50000"/>
              </a:spcBef>
            </a:pPr>
            <a:r>
              <a:rPr lang="en-US" i="0" dirty="0">
                <a:latin typeface="Times"/>
                <a:cs typeface="Times"/>
              </a:rPr>
              <a:t>Master equation for a two state promoter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a:xfrm>
            <a:off x="99809" y="533400"/>
            <a:ext cx="3557791" cy="2716213"/>
          </a:xfrm>
          <a:prstGeom prst="rect">
            <a:avLst/>
          </a:prstGeom>
          <a:noFill/>
          <a:ln/>
        </p:spPr>
      </p:pic>
      <p:pic>
        <p:nvPicPr>
          <p:cNvPr id="13" name="Picture 2"/>
          <p:cNvPicPr>
            <a:picLocks noChangeAspect="1" noChangeArrowheads="1"/>
          </p:cNvPicPr>
          <p:nvPr/>
        </p:nvPicPr>
        <p:blipFill>
          <a:blip r:embed="rId3" cstate="print"/>
          <a:srcRect/>
          <a:stretch>
            <a:fillRect/>
          </a:stretch>
        </p:blipFill>
        <p:spPr bwMode="auto">
          <a:xfrm>
            <a:off x="5873578" y="3886200"/>
            <a:ext cx="3270422" cy="2590800"/>
          </a:xfrm>
          <a:prstGeom prst="rect">
            <a:avLst/>
          </a:prstGeom>
          <a:noFill/>
          <a:ln w="9525">
            <a:noFill/>
            <a:miter lim="800000"/>
            <a:headEnd/>
            <a:tailEnd/>
          </a:ln>
        </p:spPr>
      </p:pic>
      <p:sp>
        <p:nvSpPr>
          <p:cNvPr id="18" name="TextBox 17"/>
          <p:cNvSpPr txBox="1"/>
          <p:nvPr/>
        </p:nvSpPr>
        <p:spPr>
          <a:xfrm>
            <a:off x="1676400" y="6211669"/>
            <a:ext cx="5791200" cy="646331"/>
          </a:xfrm>
          <a:prstGeom prst="rect">
            <a:avLst/>
          </a:prstGeom>
          <a:noFill/>
        </p:spPr>
        <p:txBody>
          <a:bodyPr wrap="square" rtlCol="0">
            <a:spAutoFit/>
          </a:bodyPr>
          <a:lstStyle/>
          <a:p>
            <a:r>
              <a:rPr lang="en-US" dirty="0" smtClean="0">
                <a:solidFill>
                  <a:srgbClr val="FF6600"/>
                </a:solidFill>
                <a:latin typeface="Comic Sans MS" pitchFamily="66" charset="0"/>
              </a:rPr>
              <a:t>Prediction: For the scaling to hold, </a:t>
            </a:r>
            <a:r>
              <a:rPr lang="en-US" dirty="0" err="1" smtClean="0">
                <a:solidFill>
                  <a:srgbClr val="FF6600"/>
                </a:solidFill>
                <a:latin typeface="Comic Sans MS" pitchFamily="66" charset="0"/>
              </a:rPr>
              <a:t>k</a:t>
            </a:r>
            <a:r>
              <a:rPr lang="en-US" baseline="-25000" dirty="0" err="1" smtClean="0">
                <a:solidFill>
                  <a:srgbClr val="FF6600"/>
                </a:solidFill>
                <a:latin typeface="Comic Sans MS" pitchFamily="66" charset="0"/>
              </a:rPr>
              <a:t>off</a:t>
            </a:r>
            <a:r>
              <a:rPr lang="en-US" dirty="0" smtClean="0">
                <a:solidFill>
                  <a:srgbClr val="FF6600"/>
                </a:solidFill>
                <a:latin typeface="Comic Sans MS" pitchFamily="66" charset="0"/>
              </a:rPr>
              <a:t>, not </a:t>
            </a:r>
            <a:r>
              <a:rPr lang="en-US" dirty="0" err="1" smtClean="0">
                <a:solidFill>
                  <a:srgbClr val="FF6600"/>
                </a:solidFill>
                <a:latin typeface="Comic Sans MS" pitchFamily="66" charset="0"/>
              </a:rPr>
              <a:t>k</a:t>
            </a:r>
            <a:r>
              <a:rPr lang="en-US" baseline="-25000" dirty="0" err="1" smtClean="0">
                <a:solidFill>
                  <a:srgbClr val="FF6600"/>
                </a:solidFill>
                <a:latin typeface="Comic Sans MS" pitchFamily="66" charset="0"/>
              </a:rPr>
              <a:t>on</a:t>
            </a:r>
            <a:r>
              <a:rPr lang="en-US" dirty="0" smtClean="0">
                <a:solidFill>
                  <a:srgbClr val="FF6600"/>
                </a:solidFill>
                <a:latin typeface="Comic Sans MS" pitchFamily="66" charset="0"/>
              </a:rPr>
              <a:t>, must be the rate that changes with induction .</a:t>
            </a:r>
            <a:endParaRPr lang="en-US" dirty="0">
              <a:solidFill>
                <a:srgbClr val="FF6600"/>
              </a:solidFill>
              <a:latin typeface="Comic Sans MS" pitchFamily="66" charset="0"/>
            </a:endParaRPr>
          </a:p>
        </p:txBody>
      </p:sp>
      <p:sp>
        <p:nvSpPr>
          <p:cNvPr id="20" name="Right Brace 19"/>
          <p:cNvSpPr/>
          <p:nvPr/>
        </p:nvSpPr>
        <p:spPr>
          <a:xfrm>
            <a:off x="2667000" y="4114800"/>
            <a:ext cx="381000" cy="1905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76200" y="3200400"/>
            <a:ext cx="3200400" cy="2585323"/>
          </a:xfrm>
          <a:prstGeom prst="rect">
            <a:avLst/>
          </a:prstGeom>
          <a:noFill/>
        </p:spPr>
        <p:txBody>
          <a:bodyPr wrap="square" rtlCol="0">
            <a:spAutoFit/>
          </a:bodyPr>
          <a:lstStyle/>
          <a:p>
            <a:r>
              <a:rPr lang="en-US" dirty="0" smtClean="0">
                <a:latin typeface="Comic Sans MS" pitchFamily="66" charset="0"/>
              </a:rPr>
              <a:t>At full induction</a:t>
            </a:r>
          </a:p>
          <a:p>
            <a:endParaRPr lang="en-US" dirty="0" smtClean="0">
              <a:latin typeface="Comic Sans MS" pitchFamily="66" charset="0"/>
            </a:endParaRPr>
          </a:p>
          <a:p>
            <a:pPr>
              <a:buFont typeface="Arial" pitchFamily="34" charset="0"/>
              <a:buChar char="•"/>
            </a:pPr>
            <a:r>
              <a:rPr lang="en-US" dirty="0" err="1" smtClean="0">
                <a:latin typeface="Comic Sans MS" pitchFamily="66" charset="0"/>
              </a:rPr>
              <a:t>k</a:t>
            </a:r>
            <a:r>
              <a:rPr lang="en-US" baseline="-25000" dirty="0" err="1" smtClean="0">
                <a:latin typeface="Comic Sans MS" pitchFamily="66" charset="0"/>
              </a:rPr>
              <a:t>on</a:t>
            </a:r>
            <a:r>
              <a:rPr lang="en-US" dirty="0" smtClean="0">
                <a:latin typeface="Comic Sans MS" pitchFamily="66" charset="0"/>
              </a:rPr>
              <a:t> = 1/(6min)</a:t>
            </a:r>
          </a:p>
          <a:p>
            <a:pPr>
              <a:buFont typeface="Arial" pitchFamily="34" charset="0"/>
              <a:buChar char="•"/>
            </a:pPr>
            <a:endParaRPr lang="en-US" dirty="0" smtClean="0">
              <a:latin typeface="Comic Sans MS" pitchFamily="66" charset="0"/>
            </a:endParaRPr>
          </a:p>
          <a:p>
            <a:pPr>
              <a:buFont typeface="Arial" pitchFamily="34" charset="0"/>
              <a:buChar char="•"/>
            </a:pPr>
            <a:r>
              <a:rPr lang="en-US" dirty="0" err="1" smtClean="0">
                <a:latin typeface="Comic Sans MS" pitchFamily="66" charset="0"/>
              </a:rPr>
              <a:t>k</a:t>
            </a:r>
            <a:r>
              <a:rPr lang="en-US" baseline="-25000" dirty="0" err="1" smtClean="0">
                <a:latin typeface="Comic Sans MS" pitchFamily="66" charset="0"/>
              </a:rPr>
              <a:t>off</a:t>
            </a:r>
            <a:r>
              <a:rPr lang="en-US" dirty="0" smtClean="0">
                <a:latin typeface="Comic Sans MS" pitchFamily="66" charset="0"/>
              </a:rPr>
              <a:t> = 1/(36 min)</a:t>
            </a:r>
          </a:p>
          <a:p>
            <a:pPr>
              <a:buFont typeface="Arial" pitchFamily="34" charset="0"/>
              <a:buChar char="•"/>
            </a:pPr>
            <a:endParaRPr lang="en-US" dirty="0" smtClean="0">
              <a:latin typeface="Comic Sans MS" pitchFamily="66" charset="0"/>
            </a:endParaRPr>
          </a:p>
          <a:p>
            <a:pPr>
              <a:buFont typeface="Arial" pitchFamily="34" charset="0"/>
              <a:buChar char="•"/>
            </a:pPr>
            <a:r>
              <a:rPr lang="en-US" dirty="0" smtClean="0">
                <a:latin typeface="Comic Sans MS" pitchFamily="66" charset="0"/>
              </a:rPr>
              <a:t>r = 1/(2.5 min}</a:t>
            </a:r>
          </a:p>
          <a:p>
            <a:pPr>
              <a:buFont typeface="Arial" pitchFamily="34" charset="0"/>
              <a:buChar char="•"/>
            </a:pPr>
            <a:endParaRPr lang="en-US" dirty="0" smtClean="0">
              <a:latin typeface="Comic Sans MS" pitchFamily="66" charset="0"/>
            </a:endParaRPr>
          </a:p>
          <a:p>
            <a:pPr>
              <a:buFont typeface="Arial" pitchFamily="34" charset="0"/>
              <a:buChar char="•"/>
            </a:pPr>
            <a:r>
              <a:rPr lang="en-US" dirty="0" smtClean="0">
                <a:latin typeface="cmmi10"/>
              </a:rPr>
              <a:t>°</a:t>
            </a:r>
            <a:r>
              <a:rPr lang="en-US" dirty="0" smtClean="0">
                <a:latin typeface="Calibri"/>
              </a:rPr>
              <a:t> </a:t>
            </a:r>
            <a:r>
              <a:rPr lang="en-US" dirty="0" smtClean="0">
                <a:latin typeface="Comic Sans MS" pitchFamily="66" charset="0"/>
              </a:rPr>
              <a:t>= 1/(72 min)</a:t>
            </a:r>
          </a:p>
        </p:txBody>
      </p:sp>
      <p:pic>
        <p:nvPicPr>
          <p:cNvPr id="10242" name="Picture 2"/>
          <p:cNvPicPr>
            <a:picLocks noChangeAspect="1" noChangeArrowheads="1"/>
          </p:cNvPicPr>
          <p:nvPr/>
        </p:nvPicPr>
        <p:blipFill>
          <a:blip r:embed="rId4" cstate="print"/>
          <a:srcRect/>
          <a:stretch>
            <a:fillRect/>
          </a:stretch>
        </p:blipFill>
        <p:spPr bwMode="auto">
          <a:xfrm>
            <a:off x="2590800" y="2667000"/>
            <a:ext cx="5943600" cy="1134789"/>
          </a:xfrm>
          <a:prstGeom prst="rect">
            <a:avLst/>
          </a:prstGeom>
          <a:noFill/>
          <a:ln w="9525">
            <a:noFill/>
            <a:miter lim="800000"/>
            <a:headEnd/>
            <a:tailEnd/>
          </a:ln>
        </p:spPr>
      </p:pic>
      <p:sp>
        <p:nvSpPr>
          <p:cNvPr id="22" name="Rectangle 2"/>
          <p:cNvSpPr txBox="1">
            <a:spLocks/>
          </p:cNvSpPr>
          <p:nvPr/>
        </p:nvSpPr>
        <p:spPr>
          <a:xfrm>
            <a:off x="457200" y="0"/>
            <a:ext cx="82296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FF6600"/>
                </a:solidFill>
                <a:effectLst/>
                <a:uLnTx/>
                <a:uFillTx/>
                <a:latin typeface="Herculanum"/>
                <a:ea typeface="+mj-ea"/>
                <a:cs typeface="Herculanum"/>
              </a:rPr>
              <a:t>Two-state promoter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457200" y="76200"/>
            <a:ext cx="8229600" cy="1020763"/>
          </a:xfrm>
        </p:spPr>
        <p:txBody>
          <a:bodyPr/>
          <a:lstStyle/>
          <a:p>
            <a:pPr eaLnBrk="1" hangingPunct="1"/>
            <a:r>
              <a:rPr lang="en-US" sz="3200" dirty="0" smtClean="0">
                <a:solidFill>
                  <a:srgbClr val="FF6600"/>
                </a:solidFill>
                <a:latin typeface="Herculanum"/>
                <a:cs typeface="Herculanum"/>
              </a:rPr>
              <a:t>Stochastic model of transcription</a:t>
            </a:r>
          </a:p>
        </p:txBody>
      </p:sp>
      <p:pic>
        <p:nvPicPr>
          <p:cNvPr id="23554" name="Picture 3"/>
          <p:cNvPicPr>
            <a:picLocks noChangeAspect="1" noChangeArrowheads="1"/>
          </p:cNvPicPr>
          <p:nvPr/>
        </p:nvPicPr>
        <p:blipFill>
          <a:blip r:embed="rId3" cstate="print"/>
          <a:srcRect/>
          <a:stretch>
            <a:fillRect/>
          </a:stretch>
        </p:blipFill>
        <p:spPr bwMode="auto">
          <a:xfrm>
            <a:off x="412750" y="1524000"/>
            <a:ext cx="8731250" cy="1724025"/>
          </a:xfrm>
          <a:prstGeom prst="rect">
            <a:avLst/>
          </a:prstGeom>
          <a:noFill/>
          <a:ln w="9525">
            <a:noFill/>
            <a:miter lim="800000"/>
            <a:headEnd/>
            <a:tailEnd/>
          </a:ln>
        </p:spPr>
      </p:pic>
      <p:sp>
        <p:nvSpPr>
          <p:cNvPr id="23555" name="Line 6"/>
          <p:cNvSpPr>
            <a:spLocks noChangeShapeType="1"/>
          </p:cNvSpPr>
          <p:nvPr/>
        </p:nvSpPr>
        <p:spPr bwMode="auto">
          <a:xfrm flipH="1">
            <a:off x="76200" y="2590800"/>
            <a:ext cx="990600" cy="838200"/>
          </a:xfrm>
          <a:prstGeom prst="line">
            <a:avLst/>
          </a:prstGeom>
          <a:noFill/>
          <a:ln w="38100">
            <a:solidFill>
              <a:srgbClr val="FF6600"/>
            </a:solidFill>
            <a:round/>
            <a:headEnd/>
            <a:tailEnd/>
          </a:ln>
        </p:spPr>
        <p:txBody>
          <a:bodyPr/>
          <a:lstStyle/>
          <a:p>
            <a:endParaRPr lang="en-US"/>
          </a:p>
        </p:txBody>
      </p:sp>
      <p:sp>
        <p:nvSpPr>
          <p:cNvPr id="23556" name="Line 7"/>
          <p:cNvSpPr>
            <a:spLocks noChangeShapeType="1"/>
          </p:cNvSpPr>
          <p:nvPr/>
        </p:nvSpPr>
        <p:spPr bwMode="auto">
          <a:xfrm rot="16398615" flipH="1">
            <a:off x="4572000" y="2667000"/>
            <a:ext cx="990600" cy="838200"/>
          </a:xfrm>
          <a:prstGeom prst="line">
            <a:avLst/>
          </a:prstGeom>
          <a:noFill/>
          <a:ln w="38100">
            <a:solidFill>
              <a:srgbClr val="FF6600"/>
            </a:solidFill>
            <a:round/>
            <a:headEnd/>
            <a:tailEnd/>
          </a:ln>
        </p:spPr>
        <p:txBody>
          <a:bodyPr/>
          <a:lstStyle/>
          <a:p>
            <a:endParaRPr lang="en-US"/>
          </a:p>
        </p:txBody>
      </p:sp>
      <p:sp>
        <p:nvSpPr>
          <p:cNvPr id="23557" name="Text Box 8"/>
          <p:cNvSpPr txBox="1">
            <a:spLocks noChangeArrowheads="1"/>
          </p:cNvSpPr>
          <p:nvPr/>
        </p:nvSpPr>
        <p:spPr bwMode="auto">
          <a:xfrm>
            <a:off x="5410200" y="990600"/>
            <a:ext cx="2590800" cy="366713"/>
          </a:xfrm>
          <a:prstGeom prst="rect">
            <a:avLst/>
          </a:prstGeom>
          <a:noFill/>
          <a:ln w="9525">
            <a:noFill/>
            <a:miter lim="800000"/>
            <a:headEnd/>
            <a:tailEnd/>
          </a:ln>
        </p:spPr>
        <p:txBody>
          <a:bodyPr>
            <a:spAutoFit/>
          </a:bodyPr>
          <a:lstStyle/>
          <a:p>
            <a:pPr>
              <a:spcBef>
                <a:spcPct val="50000"/>
              </a:spcBef>
            </a:pPr>
            <a:r>
              <a:rPr lang="en-US">
                <a:latin typeface="Comic Sans MS" pitchFamily="66" charset="0"/>
              </a:rPr>
              <a:t>Kepler and Elston ‘02</a:t>
            </a:r>
          </a:p>
        </p:txBody>
      </p:sp>
      <p:sp>
        <p:nvSpPr>
          <p:cNvPr id="23558" name="Text Box 9"/>
          <p:cNvSpPr txBox="1">
            <a:spLocks noChangeArrowheads="1"/>
          </p:cNvSpPr>
          <p:nvPr/>
        </p:nvSpPr>
        <p:spPr bwMode="auto">
          <a:xfrm>
            <a:off x="5715000" y="4419600"/>
            <a:ext cx="3200400" cy="1311275"/>
          </a:xfrm>
          <a:prstGeom prst="rect">
            <a:avLst/>
          </a:prstGeom>
          <a:noFill/>
          <a:ln w="9525">
            <a:noFill/>
            <a:miter lim="800000"/>
            <a:headEnd/>
            <a:tailEnd/>
          </a:ln>
        </p:spPr>
        <p:txBody>
          <a:bodyPr>
            <a:spAutoFit/>
          </a:bodyPr>
          <a:lstStyle/>
          <a:p>
            <a:pPr>
              <a:spcBef>
                <a:spcPct val="50000"/>
              </a:spcBef>
            </a:pPr>
            <a:r>
              <a:rPr lang="en-US" sz="2000" dirty="0">
                <a:latin typeface="Comic Sans MS" pitchFamily="66" charset="0"/>
              </a:rPr>
              <a:t>Generalize to arbitrary number of promoter states with different transcription rates.</a:t>
            </a:r>
          </a:p>
        </p:txBody>
      </p:sp>
      <p:pic>
        <p:nvPicPr>
          <p:cNvPr id="23559" name="Picture 10"/>
          <p:cNvPicPr>
            <a:picLocks noChangeAspect="1" noChangeArrowheads="1"/>
          </p:cNvPicPr>
          <p:nvPr/>
        </p:nvPicPr>
        <p:blipFill>
          <a:blip r:embed="rId4" cstate="print"/>
          <a:srcRect/>
          <a:stretch>
            <a:fillRect/>
          </a:stretch>
        </p:blipFill>
        <p:spPr bwMode="auto">
          <a:xfrm>
            <a:off x="228600" y="3505200"/>
            <a:ext cx="2286000" cy="3282950"/>
          </a:xfrm>
          <a:prstGeom prst="rect">
            <a:avLst/>
          </a:prstGeom>
          <a:noFill/>
          <a:ln w="9525">
            <a:noFill/>
            <a:miter lim="800000"/>
            <a:headEnd/>
            <a:tailEnd/>
          </a:ln>
        </p:spPr>
      </p:pic>
      <p:pic>
        <p:nvPicPr>
          <p:cNvPr id="23560" name="Picture 11"/>
          <p:cNvPicPr>
            <a:picLocks noChangeAspect="1" noChangeArrowheads="1"/>
          </p:cNvPicPr>
          <p:nvPr/>
        </p:nvPicPr>
        <p:blipFill>
          <a:blip r:embed="rId5" cstate="print"/>
          <a:srcRect/>
          <a:stretch>
            <a:fillRect/>
          </a:stretch>
        </p:blipFill>
        <p:spPr bwMode="auto">
          <a:xfrm>
            <a:off x="2819400" y="3505200"/>
            <a:ext cx="2271713" cy="213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Rectangle 4"/>
          <p:cNvSpPr>
            <a:spLocks noGrp="1" noChangeArrowheads="1"/>
          </p:cNvSpPr>
          <p:nvPr>
            <p:ph type="title"/>
          </p:nvPr>
        </p:nvSpPr>
        <p:spPr>
          <a:xfrm>
            <a:off x="457200" y="76200"/>
            <a:ext cx="8229600" cy="944563"/>
          </a:xfrm>
        </p:spPr>
        <p:txBody>
          <a:bodyPr/>
          <a:lstStyle/>
          <a:p>
            <a:pPr eaLnBrk="1" hangingPunct="1"/>
            <a:r>
              <a:rPr lang="en-US" sz="3200" dirty="0" smtClean="0">
                <a:solidFill>
                  <a:srgbClr val="FF6600"/>
                </a:solidFill>
                <a:latin typeface="Herculanum"/>
                <a:cs typeface="Herculanum"/>
              </a:rPr>
              <a:t>Phenotypic consequences of noise</a:t>
            </a:r>
          </a:p>
        </p:txBody>
      </p:sp>
      <p:pic>
        <p:nvPicPr>
          <p:cNvPr id="16386" name="Picture 5"/>
          <p:cNvPicPr>
            <a:picLocks noChangeAspect="1" noChangeArrowheads="1"/>
          </p:cNvPicPr>
          <p:nvPr/>
        </p:nvPicPr>
        <p:blipFill>
          <a:blip r:embed="rId3" cstate="print"/>
          <a:srcRect/>
          <a:stretch>
            <a:fillRect/>
          </a:stretch>
        </p:blipFill>
        <p:spPr bwMode="auto">
          <a:xfrm>
            <a:off x="2743200" y="2722563"/>
            <a:ext cx="6324600" cy="3449637"/>
          </a:xfrm>
          <a:prstGeom prst="rect">
            <a:avLst/>
          </a:prstGeom>
          <a:noFill/>
          <a:ln w="9525">
            <a:noFill/>
            <a:miter lim="800000"/>
            <a:headEnd/>
            <a:tailEnd/>
          </a:ln>
        </p:spPr>
      </p:pic>
      <p:sp>
        <p:nvSpPr>
          <p:cNvPr id="16387" name="Text Box 6"/>
          <p:cNvSpPr txBox="1">
            <a:spLocks noChangeArrowheads="1"/>
          </p:cNvSpPr>
          <p:nvPr/>
        </p:nvSpPr>
        <p:spPr bwMode="auto">
          <a:xfrm>
            <a:off x="0" y="914400"/>
            <a:ext cx="3657600" cy="396875"/>
          </a:xfrm>
          <a:prstGeom prst="rect">
            <a:avLst/>
          </a:prstGeom>
          <a:noFill/>
          <a:ln w="9525">
            <a:noFill/>
            <a:miter lim="800000"/>
            <a:headEnd/>
            <a:tailEnd/>
          </a:ln>
        </p:spPr>
        <p:txBody>
          <a:bodyPr>
            <a:spAutoFit/>
          </a:bodyPr>
          <a:lstStyle/>
          <a:p>
            <a:pPr>
              <a:spcBef>
                <a:spcPct val="50000"/>
              </a:spcBef>
            </a:pPr>
            <a:r>
              <a:rPr lang="en-US" sz="2000">
                <a:latin typeface="Comic Sans MS" pitchFamily="66" charset="0"/>
              </a:rPr>
              <a:t>Maamar, Raj, and Dubnau ‘07</a:t>
            </a:r>
          </a:p>
        </p:txBody>
      </p:sp>
      <p:sp>
        <p:nvSpPr>
          <p:cNvPr id="16388" name="Text Box 7"/>
          <p:cNvSpPr txBox="1">
            <a:spLocks noChangeArrowheads="1"/>
          </p:cNvSpPr>
          <p:nvPr/>
        </p:nvSpPr>
        <p:spPr bwMode="auto">
          <a:xfrm>
            <a:off x="4876800" y="6324600"/>
            <a:ext cx="4267200" cy="366713"/>
          </a:xfrm>
          <a:prstGeom prst="rect">
            <a:avLst/>
          </a:prstGeom>
          <a:noFill/>
          <a:ln w="9525">
            <a:noFill/>
            <a:miter lim="800000"/>
            <a:headEnd/>
            <a:tailEnd/>
          </a:ln>
        </p:spPr>
        <p:txBody>
          <a:bodyPr>
            <a:spAutoFit/>
          </a:bodyPr>
          <a:lstStyle/>
          <a:p>
            <a:pPr>
              <a:spcBef>
                <a:spcPct val="50000"/>
              </a:spcBef>
            </a:pPr>
            <a:r>
              <a:rPr lang="en-US">
                <a:latin typeface="Comic Sans MS" pitchFamily="66" charset="0"/>
              </a:rPr>
              <a:t>Mettetal and van Oudernaaden ‘07</a:t>
            </a:r>
          </a:p>
        </p:txBody>
      </p:sp>
      <p:pic>
        <p:nvPicPr>
          <p:cNvPr id="16389" name="Picture 8"/>
          <p:cNvPicPr>
            <a:picLocks noChangeAspect="1" noChangeArrowheads="1"/>
          </p:cNvPicPr>
          <p:nvPr/>
        </p:nvPicPr>
        <p:blipFill>
          <a:blip r:embed="rId4" cstate="print"/>
          <a:srcRect/>
          <a:stretch>
            <a:fillRect/>
          </a:stretch>
        </p:blipFill>
        <p:spPr bwMode="auto">
          <a:xfrm>
            <a:off x="228600" y="1512888"/>
            <a:ext cx="2362200" cy="1916112"/>
          </a:xfrm>
          <a:prstGeom prst="rect">
            <a:avLst/>
          </a:prstGeom>
          <a:noFill/>
          <a:ln w="9525">
            <a:noFill/>
            <a:miter lim="800000"/>
            <a:headEnd/>
            <a:tailEnd/>
          </a:ln>
        </p:spPr>
      </p:pic>
      <p:pic>
        <p:nvPicPr>
          <p:cNvPr id="16390" name="Picture 9"/>
          <p:cNvPicPr>
            <a:picLocks noChangeAspect="1" noChangeArrowheads="1"/>
          </p:cNvPicPr>
          <p:nvPr/>
        </p:nvPicPr>
        <p:blipFill>
          <a:blip r:embed="rId5" cstate="print"/>
          <a:srcRect/>
          <a:stretch>
            <a:fillRect/>
          </a:stretch>
        </p:blipFill>
        <p:spPr bwMode="auto">
          <a:xfrm>
            <a:off x="228600" y="4267200"/>
            <a:ext cx="2362200" cy="1912938"/>
          </a:xfrm>
          <a:prstGeom prst="rect">
            <a:avLst/>
          </a:prstGeom>
          <a:noFill/>
          <a:ln w="9525">
            <a:noFill/>
            <a:miter lim="800000"/>
            <a:headEnd/>
            <a:tailEnd/>
          </a:ln>
        </p:spPr>
      </p:pic>
      <p:sp>
        <p:nvSpPr>
          <p:cNvPr id="16391" name="Text Box 10"/>
          <p:cNvSpPr txBox="1">
            <a:spLocks noChangeArrowheads="1"/>
          </p:cNvSpPr>
          <p:nvPr/>
        </p:nvSpPr>
        <p:spPr bwMode="auto">
          <a:xfrm>
            <a:off x="457200" y="3429000"/>
            <a:ext cx="1905000" cy="396875"/>
          </a:xfrm>
          <a:prstGeom prst="rect">
            <a:avLst/>
          </a:prstGeom>
          <a:noFill/>
          <a:ln w="9525">
            <a:noFill/>
            <a:miter lim="800000"/>
            <a:headEnd/>
            <a:tailEnd/>
          </a:ln>
        </p:spPr>
        <p:txBody>
          <a:bodyPr>
            <a:spAutoFit/>
          </a:bodyPr>
          <a:lstStyle/>
          <a:p>
            <a:pPr>
              <a:spcBef>
                <a:spcPct val="50000"/>
              </a:spcBef>
            </a:pPr>
            <a:r>
              <a:rPr lang="en-US" sz="2000" dirty="0">
                <a:solidFill>
                  <a:srgbClr val="FF6600"/>
                </a:solidFill>
                <a:latin typeface="Comic Sans MS" pitchFamily="66" charset="0"/>
              </a:rPr>
              <a:t>High noise</a:t>
            </a:r>
          </a:p>
        </p:txBody>
      </p:sp>
      <p:sp>
        <p:nvSpPr>
          <p:cNvPr id="16392" name="Text Box 11"/>
          <p:cNvSpPr txBox="1">
            <a:spLocks noChangeArrowheads="1"/>
          </p:cNvSpPr>
          <p:nvPr/>
        </p:nvSpPr>
        <p:spPr bwMode="auto">
          <a:xfrm>
            <a:off x="457200" y="6248400"/>
            <a:ext cx="1905000" cy="396875"/>
          </a:xfrm>
          <a:prstGeom prst="rect">
            <a:avLst/>
          </a:prstGeom>
          <a:noFill/>
          <a:ln w="9525">
            <a:noFill/>
            <a:miter lim="800000"/>
            <a:headEnd/>
            <a:tailEnd/>
          </a:ln>
        </p:spPr>
        <p:txBody>
          <a:bodyPr>
            <a:spAutoFit/>
          </a:bodyPr>
          <a:lstStyle/>
          <a:p>
            <a:pPr>
              <a:spcBef>
                <a:spcPct val="50000"/>
              </a:spcBef>
            </a:pPr>
            <a:r>
              <a:rPr lang="en-US" sz="2000" dirty="0">
                <a:solidFill>
                  <a:srgbClr val="FF6600"/>
                </a:solidFill>
                <a:latin typeface="Comic Sans MS" pitchFamily="66" charset="0"/>
              </a:rPr>
              <a:t>Low noise</a:t>
            </a:r>
          </a:p>
        </p:txBody>
      </p:sp>
      <p:sp>
        <p:nvSpPr>
          <p:cNvPr id="16393" name="Text Box 12"/>
          <p:cNvSpPr txBox="1">
            <a:spLocks noChangeArrowheads="1"/>
          </p:cNvSpPr>
          <p:nvPr/>
        </p:nvSpPr>
        <p:spPr bwMode="auto">
          <a:xfrm>
            <a:off x="2971800" y="1447800"/>
            <a:ext cx="5791200" cy="1006475"/>
          </a:xfrm>
          <a:prstGeom prst="rect">
            <a:avLst/>
          </a:prstGeom>
          <a:noFill/>
          <a:ln w="9525">
            <a:noFill/>
            <a:miter lim="800000"/>
            <a:headEnd/>
            <a:tailEnd/>
          </a:ln>
        </p:spPr>
        <p:txBody>
          <a:bodyPr>
            <a:spAutoFit/>
          </a:bodyPr>
          <a:lstStyle/>
          <a:p>
            <a:pPr>
              <a:spcBef>
                <a:spcPct val="50000"/>
              </a:spcBef>
            </a:pPr>
            <a:r>
              <a:rPr lang="en-US" sz="2000" dirty="0">
                <a:latin typeface="Comic Sans MS" pitchFamily="66" charset="0"/>
              </a:rPr>
              <a:t>Amount of noise in expression of a single gene determines the number of competent cells in a population.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7282" name="Rectangle 2"/>
          <p:cNvSpPr>
            <a:spLocks noGrp="1" noChangeArrowheads="1"/>
          </p:cNvSpPr>
          <p:nvPr>
            <p:ph type="title"/>
          </p:nvPr>
        </p:nvSpPr>
        <p:spPr/>
        <p:txBody>
          <a:bodyPr/>
          <a:lstStyle/>
          <a:p>
            <a:r>
              <a:rPr lang="en-US" sz="3300" dirty="0">
                <a:solidFill>
                  <a:srgbClr val="FF6600"/>
                </a:solidFill>
                <a:latin typeface="Herculanum"/>
                <a:cs typeface="Herculanum"/>
              </a:rPr>
              <a:t>Synthetic Genetic Switch </a:t>
            </a:r>
          </a:p>
        </p:txBody>
      </p:sp>
      <p:sp>
        <p:nvSpPr>
          <p:cNvPr id="60419" name="Rectangle 3"/>
          <p:cNvSpPr>
            <a:spLocks noChangeArrowheads="1"/>
          </p:cNvSpPr>
          <p:nvPr/>
        </p:nvSpPr>
        <p:spPr bwMode="auto">
          <a:xfrm>
            <a:off x="5608800" y="5433691"/>
            <a:ext cx="2764800" cy="829527"/>
          </a:xfrm>
          <a:prstGeom prst="rect">
            <a:avLst/>
          </a:prstGeom>
          <a:solidFill>
            <a:schemeClr val="bg1"/>
          </a:solidFill>
          <a:ln w="9525">
            <a:noFill/>
            <a:miter lim="800000"/>
            <a:headEnd/>
            <a:tailEnd/>
          </a:ln>
        </p:spPr>
        <p:txBody>
          <a:bodyPr wrap="none" lIns="82945" tIns="41473" rIns="82945" bIns="41473" anchor="ctr">
            <a:prstTxWarp prst="textNoShape">
              <a:avLst/>
            </a:prstTxWarp>
          </a:bodyPr>
          <a:lstStyle/>
          <a:p>
            <a:endParaRPr lang="en-US"/>
          </a:p>
        </p:txBody>
      </p:sp>
      <p:pic>
        <p:nvPicPr>
          <p:cNvPr id="60420" name="Picture 6" descr="CollinsSwitch"/>
          <p:cNvPicPr>
            <a:picLocks noChangeAspect="1" noChangeArrowheads="1"/>
          </p:cNvPicPr>
          <p:nvPr/>
        </p:nvPicPr>
        <p:blipFill>
          <a:blip r:embed="rId3"/>
          <a:srcRect/>
          <a:stretch>
            <a:fillRect/>
          </a:stretch>
        </p:blipFill>
        <p:spPr bwMode="auto">
          <a:xfrm>
            <a:off x="1825920" y="1866436"/>
            <a:ext cx="5472000" cy="1860675"/>
          </a:xfrm>
          <a:prstGeom prst="rect">
            <a:avLst/>
          </a:prstGeom>
          <a:noFill/>
          <a:ln w="9525">
            <a:noFill/>
            <a:miter lim="800000"/>
            <a:headEnd/>
            <a:tailEnd/>
          </a:ln>
        </p:spPr>
      </p:pic>
      <p:pic>
        <p:nvPicPr>
          <p:cNvPr id="60421" name="Picture 7" descr="ToggleSwitchPlasmid"/>
          <p:cNvPicPr>
            <a:picLocks noChangeAspect="1" noChangeArrowheads="1"/>
          </p:cNvPicPr>
          <p:nvPr/>
        </p:nvPicPr>
        <p:blipFill>
          <a:blip r:embed="rId4"/>
          <a:srcRect/>
          <a:stretch>
            <a:fillRect/>
          </a:stretch>
        </p:blipFill>
        <p:spPr bwMode="auto">
          <a:xfrm>
            <a:off x="2626560" y="3786158"/>
            <a:ext cx="4216320" cy="3057441"/>
          </a:xfrm>
          <a:prstGeom prst="rect">
            <a:avLst/>
          </a:prstGeom>
          <a:noFill/>
          <a:ln w="9525">
            <a:noFill/>
            <a:miter lim="800000"/>
            <a:headEnd/>
            <a:tailEnd/>
          </a:ln>
        </p:spPr>
      </p:pic>
      <p:sp>
        <p:nvSpPr>
          <p:cNvPr id="60422" name="Rectangle 8"/>
          <p:cNvSpPr>
            <a:spLocks noChangeArrowheads="1"/>
          </p:cNvSpPr>
          <p:nvPr/>
        </p:nvSpPr>
        <p:spPr bwMode="auto">
          <a:xfrm>
            <a:off x="5150880" y="1728182"/>
            <a:ext cx="2987292" cy="329977"/>
          </a:xfrm>
          <a:prstGeom prst="rect">
            <a:avLst/>
          </a:prstGeom>
          <a:noFill/>
          <a:ln w="9525">
            <a:noFill/>
            <a:miter lim="800000"/>
            <a:headEnd/>
            <a:tailEnd/>
          </a:ln>
        </p:spPr>
        <p:txBody>
          <a:bodyPr wrap="none" lIns="82945" tIns="41473" rIns="82945" bIns="41473">
            <a:prstTxWarp prst="textNoShape">
              <a:avLst/>
            </a:prstTxWarp>
            <a:spAutoFit/>
          </a:bodyPr>
          <a:lstStyle/>
          <a:p>
            <a:r>
              <a:rPr lang="en-US" sz="1600" dirty="0"/>
              <a:t>Collins et al. - see course website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3426" name="Rectangle 2"/>
          <p:cNvSpPr>
            <a:spLocks noGrp="1" noChangeArrowheads="1"/>
          </p:cNvSpPr>
          <p:nvPr>
            <p:ph type="title"/>
          </p:nvPr>
        </p:nvSpPr>
        <p:spPr/>
        <p:txBody>
          <a:bodyPr/>
          <a:lstStyle/>
          <a:p>
            <a:r>
              <a:rPr lang="en-US" sz="3300" dirty="0">
                <a:solidFill>
                  <a:srgbClr val="FF6600"/>
                </a:solidFill>
                <a:latin typeface="Herculanum"/>
                <a:cs typeface="Herculanum"/>
              </a:rPr>
              <a:t>Stable Solutions </a:t>
            </a:r>
          </a:p>
        </p:txBody>
      </p:sp>
      <p:pic>
        <p:nvPicPr>
          <p:cNvPr id="62467" name="Picture 8" descr="switchPoly [Converted]"/>
          <p:cNvPicPr>
            <a:picLocks noChangeAspect="1" noChangeArrowheads="1"/>
          </p:cNvPicPr>
          <p:nvPr/>
        </p:nvPicPr>
        <p:blipFill>
          <a:blip r:embed="rId3"/>
          <a:srcRect/>
          <a:stretch>
            <a:fillRect/>
          </a:stretch>
        </p:blipFill>
        <p:spPr bwMode="auto">
          <a:xfrm>
            <a:off x="276480" y="2626836"/>
            <a:ext cx="8652960" cy="2286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5474" name="Rectangle 2"/>
          <p:cNvSpPr>
            <a:spLocks noGrp="1" noChangeArrowheads="1"/>
          </p:cNvSpPr>
          <p:nvPr>
            <p:ph type="title"/>
          </p:nvPr>
        </p:nvSpPr>
        <p:spPr/>
        <p:txBody>
          <a:bodyPr/>
          <a:lstStyle/>
          <a:p>
            <a:r>
              <a:rPr lang="en-US" sz="3300" dirty="0">
                <a:solidFill>
                  <a:srgbClr val="FF6600"/>
                </a:solidFill>
                <a:latin typeface="Herculanum"/>
                <a:cs typeface="Herculanum"/>
              </a:rPr>
              <a:t>Phase Portrait for the Switch </a:t>
            </a:r>
          </a:p>
        </p:txBody>
      </p:sp>
      <p:sp>
        <p:nvSpPr>
          <p:cNvPr id="64515" name="Rectangle 3"/>
          <p:cNvSpPr>
            <a:spLocks noChangeArrowheads="1"/>
          </p:cNvSpPr>
          <p:nvPr/>
        </p:nvSpPr>
        <p:spPr bwMode="auto">
          <a:xfrm>
            <a:off x="5608800" y="5433691"/>
            <a:ext cx="2764800" cy="829527"/>
          </a:xfrm>
          <a:prstGeom prst="rect">
            <a:avLst/>
          </a:prstGeom>
          <a:solidFill>
            <a:schemeClr val="bg1"/>
          </a:solidFill>
          <a:ln w="9525">
            <a:noFill/>
            <a:miter lim="800000"/>
            <a:headEnd/>
            <a:tailEnd/>
          </a:ln>
        </p:spPr>
        <p:txBody>
          <a:bodyPr wrap="none" lIns="82945" tIns="41473" rIns="82945" bIns="41473" anchor="ctr">
            <a:prstTxWarp prst="textNoShape">
              <a:avLst/>
            </a:prstTxWarp>
          </a:bodyPr>
          <a:lstStyle/>
          <a:p>
            <a:endParaRPr lang="en-US"/>
          </a:p>
        </p:txBody>
      </p:sp>
      <p:pic>
        <p:nvPicPr>
          <p:cNvPr id="64516" name="Picture 4" descr="SwitchPhasePortrait"/>
          <p:cNvPicPr>
            <a:picLocks noChangeAspect="1" noChangeArrowheads="1"/>
          </p:cNvPicPr>
          <p:nvPr/>
        </p:nvPicPr>
        <p:blipFill>
          <a:blip r:embed="rId3"/>
          <a:srcRect/>
          <a:stretch>
            <a:fillRect/>
          </a:stretch>
        </p:blipFill>
        <p:spPr bwMode="auto">
          <a:xfrm>
            <a:off x="483840" y="1585607"/>
            <a:ext cx="8261280" cy="94056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3491" name="Picture 13" descr="SingleSiteFit.tif"/>
          <p:cNvPicPr>
            <a:picLocks noChangeAspect="1"/>
          </p:cNvPicPr>
          <p:nvPr/>
        </p:nvPicPr>
        <p:blipFill>
          <a:blip r:embed="rId4"/>
          <a:srcRect/>
          <a:stretch>
            <a:fillRect/>
          </a:stretch>
        </p:blipFill>
        <p:spPr bwMode="auto">
          <a:xfrm>
            <a:off x="61913" y="2133600"/>
            <a:ext cx="9020175" cy="4697413"/>
          </a:xfrm>
          <a:prstGeom prst="rect">
            <a:avLst/>
          </a:prstGeom>
          <a:noFill/>
          <a:ln w="9525">
            <a:noFill/>
            <a:miter lim="800000"/>
            <a:headEnd/>
            <a:tailEnd/>
          </a:ln>
        </p:spPr>
      </p:pic>
      <p:sp>
        <p:nvSpPr>
          <p:cNvPr id="63492" name="Rectangle 4"/>
          <p:cNvSpPr>
            <a:spLocks noGrp="1" noChangeArrowheads="1"/>
          </p:cNvSpPr>
          <p:nvPr>
            <p:ph type="title"/>
          </p:nvPr>
        </p:nvSpPr>
        <p:spPr>
          <a:xfrm>
            <a:off x="671513" y="-76200"/>
            <a:ext cx="7807325" cy="1143000"/>
          </a:xfrm>
        </p:spPr>
        <p:txBody>
          <a:bodyPr/>
          <a:lstStyle/>
          <a:p>
            <a:pPr eaLnBrk="1" hangingPunct="1"/>
            <a:r>
              <a:rPr lang="en-US" sz="3300" smtClean="0">
                <a:solidFill>
                  <a:srgbClr val="FF6600"/>
                </a:solidFill>
                <a:latin typeface="Herculanum" charset="0"/>
                <a:ea typeface="Herculanum" charset="0"/>
                <a:cs typeface="Herculanum" charset="0"/>
              </a:rPr>
              <a:t>Confronting theory and experiment: a simple case</a:t>
            </a:r>
          </a:p>
        </p:txBody>
      </p:sp>
      <p:sp>
        <p:nvSpPr>
          <p:cNvPr id="63493" name="Rectangle 9"/>
          <p:cNvSpPr>
            <a:spLocks noChangeArrowheads="1"/>
          </p:cNvSpPr>
          <p:nvPr/>
        </p:nvSpPr>
        <p:spPr bwMode="auto">
          <a:xfrm>
            <a:off x="5651500" y="2281238"/>
            <a:ext cx="914400" cy="838200"/>
          </a:xfrm>
          <a:prstGeom prst="rect">
            <a:avLst/>
          </a:prstGeom>
          <a:solidFill>
            <a:schemeClr val="bg1"/>
          </a:solidFill>
          <a:ln w="9525">
            <a:noFill/>
            <a:miter lim="800000"/>
            <a:headEnd/>
            <a:tailEnd/>
          </a:ln>
        </p:spPr>
        <p:txBody>
          <a:bodyPr wrap="none" lIns="82945" tIns="41473" rIns="82945" bIns="41473" anchor="ctr">
            <a:prstTxWarp prst="textNoShape">
              <a:avLst/>
            </a:prstTxWarp>
          </a:bodyPr>
          <a:lstStyle/>
          <a:p>
            <a:endParaRPr lang="en-US"/>
          </a:p>
        </p:txBody>
      </p:sp>
      <p:sp>
        <p:nvSpPr>
          <p:cNvPr id="63494" name="Text Box 10"/>
          <p:cNvSpPr txBox="1">
            <a:spLocks noChangeArrowheads="1"/>
          </p:cNvSpPr>
          <p:nvPr/>
        </p:nvSpPr>
        <p:spPr bwMode="auto">
          <a:xfrm>
            <a:off x="6999288" y="2971800"/>
            <a:ext cx="2203450" cy="554038"/>
          </a:xfrm>
          <a:prstGeom prst="rect">
            <a:avLst/>
          </a:prstGeom>
          <a:noFill/>
          <a:ln w="9525">
            <a:noFill/>
            <a:miter lim="800000"/>
            <a:headEnd/>
            <a:tailEnd/>
          </a:ln>
        </p:spPr>
        <p:txBody>
          <a:bodyPr wrap="none" lIns="91430" tIns="45715" rIns="91430" bIns="45715">
            <a:prstTxWarp prst="textNoShape">
              <a:avLst/>
            </a:prstTxWarp>
            <a:spAutoFit/>
          </a:bodyPr>
          <a:lstStyle/>
          <a:p>
            <a:pPr algn="r"/>
            <a:r>
              <a:rPr lang="da-DK" sz="1500">
                <a:latin typeface="Arial" charset="0"/>
                <a:ea typeface="Arial" charset="0"/>
                <a:cs typeface="Arial" charset="0"/>
              </a:rPr>
              <a:t>Vilar and Leibler (2003)</a:t>
            </a:r>
          </a:p>
          <a:p>
            <a:pPr algn="r"/>
            <a:r>
              <a:rPr lang="da-DK" sz="1500">
                <a:latin typeface="Arial" charset="0"/>
                <a:ea typeface="Arial" charset="0"/>
                <a:cs typeface="Arial" charset="0"/>
              </a:rPr>
              <a:t>Bintu et al. (2005)</a:t>
            </a:r>
            <a:endParaRPr lang="en-US" sz="1500">
              <a:latin typeface="Arial" charset="0"/>
              <a:ea typeface="Arial" charset="0"/>
              <a:cs typeface="Arial" charset="0"/>
            </a:endParaRPr>
          </a:p>
        </p:txBody>
      </p:sp>
      <p:sp>
        <p:nvSpPr>
          <p:cNvPr id="63495" name="Text Box 11"/>
          <p:cNvSpPr txBox="1">
            <a:spLocks noChangeArrowheads="1"/>
          </p:cNvSpPr>
          <p:nvPr/>
        </p:nvSpPr>
        <p:spPr bwMode="auto">
          <a:xfrm>
            <a:off x="7296150" y="2422525"/>
            <a:ext cx="1863725" cy="554038"/>
          </a:xfrm>
          <a:prstGeom prst="rect">
            <a:avLst/>
          </a:prstGeom>
          <a:noFill/>
          <a:ln w="9525">
            <a:noFill/>
            <a:miter lim="800000"/>
            <a:headEnd/>
            <a:tailEnd/>
          </a:ln>
        </p:spPr>
        <p:txBody>
          <a:bodyPr wrap="none" lIns="91430" tIns="45715" rIns="91430" bIns="45715">
            <a:prstTxWarp prst="textNoShape">
              <a:avLst/>
            </a:prstTxWarp>
            <a:spAutoFit/>
          </a:bodyPr>
          <a:lstStyle/>
          <a:p>
            <a:r>
              <a:rPr lang="da-DK" sz="1500">
                <a:latin typeface="Arial" charset="0"/>
                <a:ea typeface="Arial" charset="0"/>
                <a:cs typeface="Arial" charset="0"/>
              </a:rPr>
              <a:t>Oehler et al. (1994)</a:t>
            </a:r>
          </a:p>
          <a:p>
            <a:r>
              <a:rPr lang="da-DK" sz="1500">
                <a:latin typeface="Arial" charset="0"/>
                <a:ea typeface="Arial" charset="0"/>
                <a:cs typeface="Arial" charset="0"/>
              </a:rPr>
              <a:t>Becker et al. (2005)</a:t>
            </a:r>
            <a:endParaRPr lang="en-US" sz="1500">
              <a:latin typeface="Arial" charset="0"/>
              <a:ea typeface="Arial" charset="0"/>
              <a:cs typeface="Arial" charset="0"/>
            </a:endParaRPr>
          </a:p>
        </p:txBody>
      </p:sp>
      <p:sp>
        <p:nvSpPr>
          <p:cNvPr id="63496" name="Rounded Rectangle 11"/>
          <p:cNvSpPr>
            <a:spLocks noChangeArrowheads="1"/>
          </p:cNvSpPr>
          <p:nvPr/>
        </p:nvSpPr>
        <p:spPr bwMode="auto">
          <a:xfrm>
            <a:off x="5334000" y="6553200"/>
            <a:ext cx="3810000" cy="304800"/>
          </a:xfrm>
          <a:prstGeom prst="roundRect">
            <a:avLst>
              <a:gd name="adj" fmla="val 16667"/>
            </a:avLst>
          </a:prstGeom>
          <a:noFill/>
          <a:ln w="34925">
            <a:solidFill>
              <a:srgbClr val="FF6600"/>
            </a:solidFill>
            <a:round/>
            <a:headEnd/>
            <a:tailEnd/>
          </a:ln>
        </p:spPr>
        <p:txBody>
          <a:bodyPr>
            <a:prstTxWarp prst="textNoShape">
              <a:avLst/>
            </a:prstTxWarp>
          </a:bodyPr>
          <a:lstStyle/>
          <a:p>
            <a:pPr eaLnBrk="0" hangingPunct="0">
              <a:spcBef>
                <a:spcPct val="0"/>
              </a:spcBef>
            </a:pPr>
            <a:endParaRPr lang="en-US" sz="2400" i="0">
              <a:latin typeface="Arial" charset="0"/>
              <a:ea typeface="ＭＳ Ｐゴシック" charset="-128"/>
              <a:cs typeface="ＭＳ Ｐゴシック" charset="-128"/>
            </a:endParaRPr>
          </a:p>
        </p:txBody>
      </p:sp>
      <p:graphicFrame>
        <p:nvGraphicFramePr>
          <p:cNvPr id="63490" name="Object 2"/>
          <p:cNvGraphicFramePr>
            <a:graphicFrameLocks noChangeAspect="1"/>
          </p:cNvGraphicFramePr>
          <p:nvPr/>
        </p:nvGraphicFramePr>
        <p:xfrm>
          <a:off x="2819400" y="1219200"/>
          <a:ext cx="3429000" cy="709613"/>
        </p:xfrm>
        <a:graphic>
          <a:graphicData uri="http://schemas.openxmlformats.org/presentationml/2006/ole">
            <p:oleObj spid="_x0000_s103426" name="Equation" r:id="rId5" imgW="1778000" imgH="368300" progId="Equation.3">
              <p:embed/>
            </p:oleObj>
          </a:graphicData>
        </a:graphic>
      </p:graphicFrame>
      <p:sp>
        <p:nvSpPr>
          <p:cNvPr id="63497" name="Rounded Rectangle 14"/>
          <p:cNvSpPr>
            <a:spLocks noChangeArrowheads="1"/>
          </p:cNvSpPr>
          <p:nvPr/>
        </p:nvSpPr>
        <p:spPr bwMode="auto">
          <a:xfrm>
            <a:off x="2438400" y="1219200"/>
            <a:ext cx="3962400" cy="762000"/>
          </a:xfrm>
          <a:prstGeom prst="roundRect">
            <a:avLst>
              <a:gd name="adj" fmla="val 16667"/>
            </a:avLst>
          </a:prstGeom>
          <a:noFill/>
          <a:ln w="60325">
            <a:solidFill>
              <a:srgbClr val="FF6600"/>
            </a:solidFill>
            <a:round/>
            <a:headEnd/>
            <a:tailEnd/>
          </a:ln>
        </p:spPr>
        <p:txBody>
          <a:bodyPr>
            <a:prstTxWarp prst="textNoShape">
              <a:avLst/>
            </a:prstTxWarp>
          </a:bodyPr>
          <a:lstStyle/>
          <a:p>
            <a:endParaRPr lang="en-US"/>
          </a:p>
        </p:txBody>
      </p:sp>
      <p:sp>
        <p:nvSpPr>
          <p:cNvPr id="63498" name="Rounded Rectangle 9"/>
          <p:cNvSpPr>
            <a:spLocks noChangeArrowheads="1"/>
          </p:cNvSpPr>
          <p:nvPr/>
        </p:nvSpPr>
        <p:spPr bwMode="auto">
          <a:xfrm>
            <a:off x="5029200" y="1219200"/>
            <a:ext cx="304800" cy="304800"/>
          </a:xfrm>
          <a:prstGeom prst="roundRect">
            <a:avLst>
              <a:gd name="adj" fmla="val 16667"/>
            </a:avLst>
          </a:prstGeom>
          <a:noFill/>
          <a:ln w="12700">
            <a:solidFill>
              <a:schemeClr val="tx1"/>
            </a:solidFill>
            <a:round/>
            <a:headEnd/>
            <a:tailEnd/>
          </a:ln>
        </p:spPr>
        <p:txBody>
          <a:bodyPr>
            <a:prstTxWarp prst="textNoShape">
              <a:avLst/>
            </a:prstTxWarp>
          </a:bodyPr>
          <a:lstStyle/>
          <a:p>
            <a:endParaRPr lang="en-US"/>
          </a:p>
        </p:txBody>
      </p:sp>
      <p:cxnSp>
        <p:nvCxnSpPr>
          <p:cNvPr id="63499" name="Straight Connector 11"/>
          <p:cNvCxnSpPr>
            <a:cxnSpLocks noChangeShapeType="1"/>
          </p:cNvCxnSpPr>
          <p:nvPr/>
        </p:nvCxnSpPr>
        <p:spPr bwMode="auto">
          <a:xfrm rot="10800000" flipV="1">
            <a:off x="3429000" y="1524000"/>
            <a:ext cx="1600200" cy="990600"/>
          </a:xfrm>
          <a:prstGeom prst="line">
            <a:avLst/>
          </a:prstGeom>
          <a:noFill/>
          <a:ln w="12700">
            <a:solidFill>
              <a:schemeClr val="tx1"/>
            </a:solidFill>
            <a:round/>
            <a:headEnd/>
            <a:tailEnd/>
          </a:ln>
        </p:spPr>
      </p:cxnSp>
      <p:sp>
        <p:nvSpPr>
          <p:cNvPr id="63500" name="Rounded Rectangle 12"/>
          <p:cNvSpPr>
            <a:spLocks noChangeArrowheads="1"/>
          </p:cNvSpPr>
          <p:nvPr/>
        </p:nvSpPr>
        <p:spPr bwMode="auto">
          <a:xfrm>
            <a:off x="5715000" y="1371600"/>
            <a:ext cx="228600" cy="228600"/>
          </a:xfrm>
          <a:prstGeom prst="roundRect">
            <a:avLst>
              <a:gd name="adj" fmla="val 16667"/>
            </a:avLst>
          </a:prstGeom>
          <a:noFill/>
          <a:ln w="12700">
            <a:solidFill>
              <a:schemeClr val="tx1"/>
            </a:solidFill>
            <a:round/>
            <a:headEnd/>
            <a:tailEnd/>
          </a:ln>
        </p:spPr>
        <p:txBody>
          <a:bodyPr>
            <a:prstTxWarp prst="textNoShape">
              <a:avLst/>
            </a:prstTxWarp>
          </a:bodyPr>
          <a:lstStyle/>
          <a:p>
            <a:endParaRPr lang="en-US"/>
          </a:p>
        </p:txBody>
      </p:sp>
      <p:cxnSp>
        <p:nvCxnSpPr>
          <p:cNvPr id="63501" name="Straight Connector 14"/>
          <p:cNvCxnSpPr>
            <a:cxnSpLocks noChangeShapeType="1"/>
          </p:cNvCxnSpPr>
          <p:nvPr/>
        </p:nvCxnSpPr>
        <p:spPr bwMode="auto">
          <a:xfrm rot="5400000">
            <a:off x="5067300" y="1714500"/>
            <a:ext cx="762000" cy="533400"/>
          </a:xfrm>
          <a:prstGeom prst="line">
            <a:avLst/>
          </a:prstGeom>
          <a:noFill/>
          <a:ln w="12700">
            <a:solidFill>
              <a:schemeClr val="tx1"/>
            </a:solidFill>
            <a:round/>
            <a:headEnd/>
            <a:tailEnd/>
          </a:ln>
        </p:spPr>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9330" name="Rectangle 2"/>
          <p:cNvSpPr>
            <a:spLocks noGrp="1" noChangeArrowheads="1"/>
          </p:cNvSpPr>
          <p:nvPr>
            <p:ph type="title"/>
          </p:nvPr>
        </p:nvSpPr>
        <p:spPr/>
        <p:txBody>
          <a:bodyPr/>
          <a:lstStyle/>
          <a:p>
            <a:r>
              <a:rPr lang="en-US" sz="3300" dirty="0">
                <a:solidFill>
                  <a:srgbClr val="FF6600"/>
                </a:solidFill>
                <a:latin typeface="Herculanum"/>
                <a:cs typeface="Herculanum"/>
              </a:rPr>
              <a:t>Synthetic Genetic Switch </a:t>
            </a:r>
          </a:p>
        </p:txBody>
      </p:sp>
      <p:sp>
        <p:nvSpPr>
          <p:cNvPr id="66563" name="Rectangle 3"/>
          <p:cNvSpPr>
            <a:spLocks noChangeArrowheads="1"/>
          </p:cNvSpPr>
          <p:nvPr/>
        </p:nvSpPr>
        <p:spPr bwMode="auto">
          <a:xfrm>
            <a:off x="5608800" y="5433691"/>
            <a:ext cx="2764800" cy="829527"/>
          </a:xfrm>
          <a:prstGeom prst="rect">
            <a:avLst/>
          </a:prstGeom>
          <a:solidFill>
            <a:schemeClr val="bg1"/>
          </a:solidFill>
          <a:ln w="9525">
            <a:noFill/>
            <a:miter lim="800000"/>
            <a:headEnd/>
            <a:tailEnd/>
          </a:ln>
        </p:spPr>
        <p:txBody>
          <a:bodyPr wrap="none" lIns="82945" tIns="41473" rIns="82945" bIns="41473" anchor="ctr">
            <a:prstTxWarp prst="textNoShape">
              <a:avLst/>
            </a:prstTxWarp>
          </a:bodyPr>
          <a:lstStyle/>
          <a:p>
            <a:endParaRPr lang="en-US"/>
          </a:p>
        </p:txBody>
      </p:sp>
      <p:pic>
        <p:nvPicPr>
          <p:cNvPr id="66564" name="Picture 6" descr="InductionSwitch"/>
          <p:cNvPicPr>
            <a:picLocks noChangeAspect="1" noChangeArrowheads="1"/>
          </p:cNvPicPr>
          <p:nvPr/>
        </p:nvPicPr>
        <p:blipFill>
          <a:blip r:embed="rId3"/>
          <a:srcRect/>
          <a:stretch>
            <a:fillRect/>
          </a:stretch>
        </p:blipFill>
        <p:spPr bwMode="auto">
          <a:xfrm>
            <a:off x="622081" y="1659054"/>
            <a:ext cx="2890080" cy="4908035"/>
          </a:xfrm>
          <a:prstGeom prst="rect">
            <a:avLst/>
          </a:prstGeom>
          <a:noFill/>
          <a:ln w="9525">
            <a:noFill/>
            <a:miter lim="800000"/>
            <a:headEnd/>
            <a:tailEnd/>
          </a:ln>
        </p:spPr>
      </p:pic>
      <p:pic>
        <p:nvPicPr>
          <p:cNvPr id="66565" name="Picture 7" descr="InductionThreshold"/>
          <p:cNvPicPr>
            <a:picLocks noChangeAspect="1" noChangeArrowheads="1"/>
          </p:cNvPicPr>
          <p:nvPr/>
        </p:nvPicPr>
        <p:blipFill>
          <a:blip r:embed="rId4"/>
          <a:srcRect/>
          <a:stretch>
            <a:fillRect/>
          </a:stretch>
        </p:blipFill>
        <p:spPr bwMode="auto">
          <a:xfrm>
            <a:off x="4838400" y="1866436"/>
            <a:ext cx="3263040" cy="4769781"/>
          </a:xfrm>
          <a:prstGeom prst="rect">
            <a:avLst/>
          </a:prstGeom>
          <a:noFill/>
          <a:ln w="9525">
            <a:noFill/>
            <a:miter lim="800000"/>
            <a:headEnd/>
            <a:tailEnd/>
          </a:ln>
        </p:spPr>
      </p:pic>
      <p:sp>
        <p:nvSpPr>
          <p:cNvPr id="66566" name="Rectangle 8"/>
          <p:cNvSpPr>
            <a:spLocks noChangeArrowheads="1"/>
          </p:cNvSpPr>
          <p:nvPr/>
        </p:nvSpPr>
        <p:spPr bwMode="auto">
          <a:xfrm>
            <a:off x="5358240" y="1520800"/>
            <a:ext cx="2987292" cy="329977"/>
          </a:xfrm>
          <a:prstGeom prst="rect">
            <a:avLst/>
          </a:prstGeom>
          <a:noFill/>
          <a:ln w="9525">
            <a:noFill/>
            <a:miter lim="800000"/>
            <a:headEnd/>
            <a:tailEnd/>
          </a:ln>
        </p:spPr>
        <p:txBody>
          <a:bodyPr wrap="none" lIns="82945" tIns="41473" rIns="82945" bIns="41473">
            <a:prstTxWarp prst="textNoShape">
              <a:avLst/>
            </a:prstTxWarp>
            <a:spAutoFit/>
          </a:bodyPr>
          <a:lstStyle/>
          <a:p>
            <a:r>
              <a:rPr lang="en-US" sz="1600" dirty="0"/>
              <a:t>Collins et al. - see course website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1"/>
          <p:cNvSpPr>
            <a:spLocks noChangeArrowheads="1"/>
          </p:cNvSpPr>
          <p:nvPr/>
        </p:nvSpPr>
        <p:spPr bwMode="auto">
          <a:xfrm>
            <a:off x="148320" y="2461219"/>
            <a:ext cx="4492800" cy="4084852"/>
          </a:xfrm>
          <a:prstGeom prst="rect">
            <a:avLst/>
          </a:prstGeom>
          <a:noFill/>
          <a:ln w="9525">
            <a:noFill/>
            <a:miter lim="800000"/>
            <a:headEnd/>
            <a:tailEnd/>
          </a:ln>
        </p:spPr>
        <p:txBody>
          <a:bodyPr lIns="82945" tIns="41473" rIns="82945" bIns="41473">
            <a:prstTxWarp prst="textNoShape">
              <a:avLst/>
            </a:prstTxWarp>
            <a:spAutoFit/>
          </a:bodyPr>
          <a:lstStyle/>
          <a:p>
            <a:r>
              <a:rPr lang="en-US" sz="1300" dirty="0"/>
              <a:t>a, Snapshots of phase-contrast image showing cell F and its progeny and </a:t>
            </a:r>
            <a:r>
              <a:rPr lang="en-US" sz="1300" dirty="0" err="1"/>
              <a:t>b</a:t>
            </a:r>
            <a:r>
              <a:rPr lang="en-US" sz="1300" dirty="0"/>
              <a:t>, related bioluminescence image at different times </a:t>
            </a:r>
            <a:r>
              <a:rPr lang="en-US" sz="1300" dirty="0" err="1"/>
              <a:t>t</a:t>
            </a:r>
            <a:r>
              <a:rPr lang="en-US" sz="1300" dirty="0"/>
              <a:t> (given in days, a 24 </a:t>
            </a:r>
            <a:r>
              <a:rPr lang="en-US" sz="1300" dirty="0" err="1"/>
              <a:t>h</a:t>
            </a:r>
            <a:r>
              <a:rPr lang="en-US" sz="1300" dirty="0"/>
              <a:t> period of time) from the beginning of the measurement. Pixels in the bioluminescence images were binned 3 times 3 (pseudo-</a:t>
            </a:r>
            <a:r>
              <a:rPr lang="en-US" sz="1300" dirty="0" err="1"/>
              <a:t>colour</a:t>
            </a:r>
            <a:r>
              <a:rPr lang="en-US" sz="1300" dirty="0"/>
              <a:t>, where red is high signal intensity and blue is low signal intensity). Scale bar, 5 </a:t>
            </a:r>
            <a:r>
              <a:rPr lang="en-US" sz="1300" dirty="0" err="1"/>
              <a:t>microm</a:t>
            </a:r>
            <a:r>
              <a:rPr lang="en-US" sz="1300" dirty="0"/>
              <a:t>. </a:t>
            </a:r>
            <a:r>
              <a:rPr lang="en-US" sz="1300" dirty="0" err="1"/>
              <a:t>c</a:t>
            </a:r>
            <a:r>
              <a:rPr lang="en-US" sz="1300" dirty="0"/>
              <a:t>, The size of the cell F and all its progeny as a function of time measured from the phase-contrast images (non-binned pixels). The arrows point to the time where the snapshots in (a) and (</a:t>
            </a:r>
            <a:r>
              <a:rPr lang="en-US" sz="1300" dirty="0" err="1"/>
              <a:t>b</a:t>
            </a:r>
            <a:r>
              <a:rPr lang="en-US" sz="1300" dirty="0"/>
              <a:t>) were taken. </a:t>
            </a:r>
            <a:r>
              <a:rPr lang="en-US" sz="1300" dirty="0" err="1"/>
              <a:t>d</a:t>
            </a:r>
            <a:r>
              <a:rPr lang="en-US" sz="1300" dirty="0"/>
              <a:t>, The total number of pixels occupied by F and its all progeny versus time (black line) plotted in a logarithmic scale. The red line is the corresponding exponential growth fit: total size (</a:t>
            </a:r>
            <a:r>
              <a:rPr lang="en-US" sz="1300" dirty="0" err="1"/>
              <a:t>t</a:t>
            </a:r>
            <a:r>
              <a:rPr lang="en-US" sz="1300" dirty="0"/>
              <a:t>) = initial size times  2t/tau with tau = 23.04 </a:t>
            </a:r>
            <a:r>
              <a:rPr lang="en-US" sz="1300" dirty="0" err="1"/>
              <a:t>plusminus</a:t>
            </a:r>
            <a:r>
              <a:rPr lang="en-US" sz="1300" dirty="0"/>
              <a:t> 0.17 </a:t>
            </a:r>
            <a:r>
              <a:rPr lang="en-US" sz="1300" dirty="0" err="1"/>
              <a:t>h</a:t>
            </a:r>
            <a:r>
              <a:rPr lang="en-US" sz="1300" dirty="0"/>
              <a:t>. </a:t>
            </a:r>
            <a:r>
              <a:rPr lang="en-US" sz="1300" dirty="0" err="1"/>
              <a:t>e</a:t>
            </a:r>
            <a:r>
              <a:rPr lang="en-US" sz="1300" dirty="0"/>
              <a:t>, Density of bioluminescence for the same cell and all its progeny versus time. </a:t>
            </a:r>
            <a:r>
              <a:rPr lang="en-US" sz="1300" dirty="0" err="1"/>
              <a:t>f</a:t>
            </a:r>
            <a:r>
              <a:rPr lang="en-US" sz="1300" dirty="0"/>
              <a:t>, The average density of bioluminescence versus time (black line) and its fit (red line) with: left </a:t>
            </a:r>
            <a:r>
              <a:rPr lang="en-US" sz="1300" dirty="0" err="1"/>
              <a:t>fenced(t)right</a:t>
            </a:r>
            <a:r>
              <a:rPr lang="en-US" sz="1300" dirty="0"/>
              <a:t> fence = B + A cos(2pit/T0 + phi0). The resulting period is T0 = 25.4 </a:t>
            </a:r>
            <a:r>
              <a:rPr lang="en-US" sz="1300" dirty="0" err="1"/>
              <a:t>plusminus</a:t>
            </a:r>
            <a:r>
              <a:rPr lang="en-US" sz="1300" dirty="0"/>
              <a:t> 0.12 </a:t>
            </a:r>
            <a:r>
              <a:rPr lang="en-US" sz="1300" dirty="0" err="1"/>
              <a:t>h</a:t>
            </a:r>
            <a:r>
              <a:rPr lang="en-US" sz="1300" dirty="0"/>
              <a:t>, the initial phase phi0 = 52 </a:t>
            </a:r>
            <a:r>
              <a:rPr lang="en-US" sz="1300" dirty="0" err="1"/>
              <a:t>plusminus</a:t>
            </a:r>
            <a:r>
              <a:rPr lang="en-US" sz="1300" dirty="0"/>
              <a:t> 2.8°, the amplitude A = 12.9 </a:t>
            </a:r>
            <a:r>
              <a:rPr lang="en-US" sz="1300" dirty="0" err="1"/>
              <a:t>plusminus</a:t>
            </a:r>
            <a:r>
              <a:rPr lang="en-US" sz="1300" dirty="0"/>
              <a:t> 0.3 counts per pixel and the offset B = 14.8 </a:t>
            </a:r>
            <a:r>
              <a:rPr lang="en-US" sz="1300" dirty="0" err="1"/>
              <a:t>plusminus</a:t>
            </a:r>
            <a:r>
              <a:rPr lang="en-US" sz="1300" dirty="0"/>
              <a:t> 0.3 counts per pixel.</a:t>
            </a:r>
          </a:p>
        </p:txBody>
      </p:sp>
      <p:pic>
        <p:nvPicPr>
          <p:cNvPr id="68611" name="Picture 2" descr="Leibler1.jpg"/>
          <p:cNvPicPr>
            <a:picLocks noChangeAspect="1"/>
          </p:cNvPicPr>
          <p:nvPr/>
        </p:nvPicPr>
        <p:blipFill>
          <a:blip r:embed="rId2"/>
          <a:srcRect/>
          <a:stretch>
            <a:fillRect/>
          </a:stretch>
        </p:blipFill>
        <p:spPr bwMode="auto">
          <a:xfrm>
            <a:off x="4710240" y="1562564"/>
            <a:ext cx="4191840" cy="4555198"/>
          </a:xfrm>
          <a:prstGeom prst="rect">
            <a:avLst/>
          </a:prstGeom>
          <a:noFill/>
          <a:ln w="9525">
            <a:noFill/>
            <a:miter lim="800000"/>
            <a:headEnd/>
            <a:tailEnd/>
          </a:ln>
        </p:spPr>
      </p:pic>
      <p:sp>
        <p:nvSpPr>
          <p:cNvPr id="4" name="Rectangle 2"/>
          <p:cNvSpPr txBox="1">
            <a:spLocks noChangeArrowheads="1"/>
          </p:cNvSpPr>
          <p:nvPr/>
        </p:nvSpPr>
        <p:spPr bwMode="auto">
          <a:xfrm>
            <a:off x="694080" y="112332"/>
            <a:ext cx="7807680" cy="1144921"/>
          </a:xfrm>
          <a:prstGeom prst="rect">
            <a:avLst/>
          </a:prstGeom>
          <a:noFill/>
          <a:ln w="9525">
            <a:noFill/>
            <a:miter lim="800000"/>
            <a:headEnd/>
            <a:tailEnd/>
          </a:ln>
          <a:effectLst/>
        </p:spPr>
        <p:txBody>
          <a:bodyPr lIns="0" tIns="0" rIns="0" bIns="0" anchor="ctr">
            <a:prstTxWarp prst="textNoShape">
              <a:avLst/>
            </a:prstTxWarp>
          </a:bodyPr>
          <a:lstStyle/>
          <a:p>
            <a:pPr algn="ctr" defTabSz="652330">
              <a:lnSpc>
                <a:spcPct val="93000"/>
              </a:lnSpc>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800" dirty="0">
                <a:solidFill>
                  <a:srgbClr val="FF6600"/>
                </a:solidFill>
                <a:effectLst>
                  <a:outerShdw blurRad="38100" dist="38100" dir="2700000" algn="tl">
                    <a:srgbClr val="DDDDDD"/>
                  </a:outerShdw>
                </a:effectLst>
                <a:latin typeface="Herculanum"/>
                <a:cs typeface="Herculanum"/>
              </a:rPr>
              <a:t>Gene Expression in </a:t>
            </a:r>
            <a:r>
              <a:rPr lang="en-GB" sz="2800" dirty="0" err="1">
                <a:solidFill>
                  <a:srgbClr val="FF6600"/>
                </a:solidFill>
                <a:effectLst>
                  <a:outerShdw blurRad="38100" dist="38100" dir="2700000" algn="tl">
                    <a:srgbClr val="DDDDDD"/>
                  </a:outerShdw>
                </a:effectLst>
                <a:latin typeface="Herculanum"/>
                <a:cs typeface="Herculanum"/>
              </a:rPr>
              <a:t>Cyanobacteria</a:t>
            </a:r>
            <a:endParaRPr lang="en-GB" sz="2800" dirty="0">
              <a:solidFill>
                <a:srgbClr val="FF6600"/>
              </a:solidFill>
              <a:effectLst>
                <a:outerShdw blurRad="38100" dist="38100" dir="2700000" algn="tl">
                  <a:srgbClr val="DDDDDD"/>
                </a:outerShdw>
              </a:effectLst>
              <a:latin typeface="Herculanum"/>
              <a:cs typeface="Herculanum"/>
            </a:endParaRPr>
          </a:p>
        </p:txBody>
      </p:sp>
      <p:sp>
        <p:nvSpPr>
          <p:cNvPr id="68613" name="Rectangle 14"/>
          <p:cNvSpPr>
            <a:spLocks noChangeArrowheads="1"/>
          </p:cNvSpPr>
          <p:nvPr/>
        </p:nvSpPr>
        <p:spPr bwMode="auto">
          <a:xfrm>
            <a:off x="1945441" y="1769947"/>
            <a:ext cx="3033761" cy="283811"/>
          </a:xfrm>
          <a:prstGeom prst="rect">
            <a:avLst/>
          </a:prstGeom>
          <a:noFill/>
          <a:ln w="9525">
            <a:noFill/>
            <a:miter lim="800000"/>
            <a:headEnd/>
            <a:tailEnd/>
          </a:ln>
        </p:spPr>
        <p:txBody>
          <a:bodyPr wrap="none" lIns="82945" tIns="41473" rIns="82945" bIns="41473">
            <a:prstTxWarp prst="textNoShape">
              <a:avLst/>
            </a:prstTxWarp>
            <a:spAutoFit/>
          </a:bodyPr>
          <a:lstStyle/>
          <a:p>
            <a:r>
              <a:rPr lang="en-US" sz="1000" dirty="0"/>
              <a:t>(</a:t>
            </a:r>
            <a:r>
              <a:rPr lang="en-US" sz="1300" dirty="0" err="1"/>
              <a:t>Mihalcescu</a:t>
            </a:r>
            <a:r>
              <a:rPr lang="en-US" sz="1300" dirty="0"/>
              <a:t>, </a:t>
            </a:r>
            <a:r>
              <a:rPr lang="en-US" sz="1300" dirty="0" err="1"/>
              <a:t>Hsing</a:t>
            </a:r>
            <a:r>
              <a:rPr lang="en-US" sz="1300" dirty="0"/>
              <a:t>, </a:t>
            </a:r>
            <a:r>
              <a:rPr lang="en-US" sz="1300" dirty="0" err="1"/>
              <a:t>Leibler</a:t>
            </a:r>
            <a:r>
              <a:rPr lang="en-US" sz="1300" dirty="0"/>
              <a:t>, Nature 2004)</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3"/>
          <p:cNvSpPr>
            <a:spLocks noChangeArrowheads="1"/>
          </p:cNvSpPr>
          <p:nvPr/>
        </p:nvSpPr>
        <p:spPr bwMode="auto">
          <a:xfrm>
            <a:off x="286560" y="5041970"/>
            <a:ext cx="8640000" cy="1884249"/>
          </a:xfrm>
          <a:prstGeom prst="rect">
            <a:avLst/>
          </a:prstGeom>
          <a:noFill/>
          <a:ln w="9525">
            <a:noFill/>
            <a:miter lim="800000"/>
            <a:headEnd/>
            <a:tailEnd/>
          </a:ln>
        </p:spPr>
        <p:txBody>
          <a:bodyPr lIns="82945" tIns="41473" rIns="82945" bIns="41473">
            <a:prstTxWarp prst="textNoShape">
              <a:avLst/>
            </a:prstTxWarp>
            <a:spAutoFit/>
          </a:bodyPr>
          <a:lstStyle/>
          <a:p>
            <a:r>
              <a:rPr lang="en-US" sz="1300" dirty="0"/>
              <a:t>a, Upper part shows the phase-contrast snapshots of colonies A and B; lower part shows the related bioluminescence images. Scale bar, 5 </a:t>
            </a:r>
            <a:r>
              <a:rPr lang="en-US" sz="1300" dirty="0" err="1"/>
              <a:t>microm</a:t>
            </a:r>
            <a:r>
              <a:rPr lang="en-US" sz="1300" dirty="0"/>
              <a:t>. </a:t>
            </a:r>
            <a:r>
              <a:rPr lang="en-US" sz="1300" dirty="0" err="1"/>
              <a:t>b</a:t>
            </a:r>
            <a:r>
              <a:rPr lang="en-US" sz="1300" dirty="0"/>
              <a:t>, Normalized density of bioluminescence of individual </a:t>
            </a:r>
            <a:r>
              <a:rPr lang="en-US" sz="1300" dirty="0" err="1"/>
              <a:t>cyanobacterial</a:t>
            </a:r>
            <a:r>
              <a:rPr lang="en-US" sz="1300" dirty="0"/>
              <a:t> cells. Each </a:t>
            </a:r>
            <a:r>
              <a:rPr lang="en-US" sz="1300" dirty="0" err="1"/>
              <a:t>colour</a:t>
            </a:r>
            <a:r>
              <a:rPr lang="en-US" sz="1300" dirty="0"/>
              <a:t> corresponds to the progeny from one of the initial cells: red line, colony A; black line, colony B. </a:t>
            </a:r>
            <a:r>
              <a:rPr lang="en-US" sz="1300" dirty="0" err="1"/>
              <a:t>c</a:t>
            </a:r>
            <a:r>
              <a:rPr lang="en-US" sz="1300" dirty="0"/>
              <a:t>, Phase of individual oscillators as a function of their original colony and their evolution in time: red square, colony A; asterisk, colony B. An example of the exact location for three of the cells tracked and their phase evolution is shown, marked by the corresponding </a:t>
            </a:r>
            <a:r>
              <a:rPr lang="en-US" sz="1300" dirty="0" err="1"/>
              <a:t>coloured</a:t>
            </a:r>
            <a:r>
              <a:rPr lang="en-US" sz="1300" dirty="0"/>
              <a:t> lines: magenta, orange and purple. The change of the phase in time was quantified by a fit over a different period of time: the first 2 days (days 5–7), the entire time (days 5–10.5) and the last 2 days of the measurement (days 8.5–10.5). The fit function is left </a:t>
            </a:r>
            <a:r>
              <a:rPr lang="en-US" sz="1300" dirty="0" err="1"/>
              <a:t>fenced(t)right</a:t>
            </a:r>
            <a:r>
              <a:rPr lang="en-US" sz="1300" dirty="0"/>
              <a:t> fence = B + A cos(2pit/T0 + phi), with T0 = 24.78 </a:t>
            </a:r>
            <a:r>
              <a:rPr lang="en-US" sz="1300" dirty="0" err="1"/>
              <a:t>h</a:t>
            </a:r>
            <a:r>
              <a:rPr lang="en-US" sz="1300" dirty="0"/>
              <a:t>. The line segments in each graph, with corresponding </a:t>
            </a:r>
            <a:r>
              <a:rPr lang="en-US" sz="1300" dirty="0" err="1"/>
              <a:t>colours</a:t>
            </a:r>
            <a:r>
              <a:rPr lang="en-US" sz="1300" dirty="0"/>
              <a:t>, represent the resulting vector Pres = </a:t>
            </a:r>
            <a:r>
              <a:rPr lang="en-US" sz="1300" dirty="0" err="1"/>
              <a:t>sumPi</a:t>
            </a:r>
            <a:r>
              <a:rPr lang="en-US" sz="1300" dirty="0"/>
              <a:t>, where Pi is the unit vector whose orientation is the measured angle of the same colony cell </a:t>
            </a:r>
            <a:r>
              <a:rPr lang="en-US" sz="1300" dirty="0" err="1"/>
              <a:t>i</a:t>
            </a:r>
            <a:r>
              <a:rPr lang="en-US" sz="1300" dirty="0"/>
              <a:t>.</a:t>
            </a:r>
          </a:p>
        </p:txBody>
      </p:sp>
      <p:pic>
        <p:nvPicPr>
          <p:cNvPr id="69635" name="Picture 4" descr="Leibler2.jpg"/>
          <p:cNvPicPr>
            <a:picLocks noChangeAspect="1"/>
          </p:cNvPicPr>
          <p:nvPr/>
        </p:nvPicPr>
        <p:blipFill>
          <a:blip r:embed="rId2"/>
          <a:srcRect/>
          <a:stretch>
            <a:fillRect/>
          </a:stretch>
        </p:blipFill>
        <p:spPr bwMode="auto">
          <a:xfrm>
            <a:off x="1116000" y="1424310"/>
            <a:ext cx="6912000" cy="3560054"/>
          </a:xfrm>
          <a:prstGeom prst="rect">
            <a:avLst/>
          </a:prstGeom>
          <a:noFill/>
          <a:ln w="9525">
            <a:noFill/>
            <a:miter lim="800000"/>
            <a:headEnd/>
            <a:tailEnd/>
          </a:ln>
        </p:spPr>
      </p:pic>
      <p:sp>
        <p:nvSpPr>
          <p:cNvPr id="6" name="Rectangle 2"/>
          <p:cNvSpPr txBox="1">
            <a:spLocks noChangeArrowheads="1"/>
          </p:cNvSpPr>
          <p:nvPr/>
        </p:nvSpPr>
        <p:spPr bwMode="auto">
          <a:xfrm>
            <a:off x="694080" y="112332"/>
            <a:ext cx="7807680" cy="1144921"/>
          </a:xfrm>
          <a:prstGeom prst="rect">
            <a:avLst/>
          </a:prstGeom>
          <a:noFill/>
          <a:ln w="9525">
            <a:noFill/>
            <a:miter lim="800000"/>
            <a:headEnd/>
            <a:tailEnd/>
          </a:ln>
          <a:effectLst/>
        </p:spPr>
        <p:txBody>
          <a:bodyPr lIns="0" tIns="0" rIns="0" bIns="0" anchor="ctr">
            <a:prstTxWarp prst="textNoShape">
              <a:avLst/>
            </a:prstTxWarp>
          </a:bodyPr>
          <a:lstStyle/>
          <a:p>
            <a:pPr algn="ctr" defTabSz="652330">
              <a:lnSpc>
                <a:spcPct val="93000"/>
              </a:lnSpc>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3600" dirty="0">
                <a:solidFill>
                  <a:srgbClr val="FF6600"/>
                </a:solidFill>
                <a:effectLst>
                  <a:outerShdw blurRad="38100" dist="38100" dir="2700000" algn="tl">
                    <a:srgbClr val="DDDDDD"/>
                  </a:outerShdw>
                </a:effectLst>
                <a:latin typeface="Herculanum"/>
                <a:cs typeface="Herculanum"/>
              </a:rPr>
              <a:t>Gene Expression in </a:t>
            </a:r>
            <a:r>
              <a:rPr lang="en-GB" sz="3600" dirty="0" err="1">
                <a:solidFill>
                  <a:srgbClr val="FF6600"/>
                </a:solidFill>
                <a:effectLst>
                  <a:outerShdw blurRad="38100" dist="38100" dir="2700000" algn="tl">
                    <a:srgbClr val="DDDDDD"/>
                  </a:outerShdw>
                </a:effectLst>
                <a:latin typeface="Herculanum"/>
                <a:cs typeface="Herculanum"/>
              </a:rPr>
              <a:t>Cyanobacteria</a:t>
            </a:r>
            <a:endParaRPr lang="en-GB" sz="3600" dirty="0">
              <a:solidFill>
                <a:srgbClr val="FF6600"/>
              </a:solidFill>
              <a:effectLst>
                <a:outerShdw blurRad="38100" dist="38100" dir="2700000" algn="tl">
                  <a:srgbClr val="DDDDDD"/>
                </a:outerShdw>
              </a:effectLst>
              <a:latin typeface="Herculanum"/>
              <a:cs typeface="Herculanum"/>
            </a:endParaRPr>
          </a:p>
        </p:txBody>
      </p:sp>
      <p:sp>
        <p:nvSpPr>
          <p:cNvPr id="69637" name="Rectangle 14"/>
          <p:cNvSpPr>
            <a:spLocks noChangeArrowheads="1"/>
          </p:cNvSpPr>
          <p:nvPr/>
        </p:nvSpPr>
        <p:spPr bwMode="auto">
          <a:xfrm>
            <a:off x="3535201" y="4880674"/>
            <a:ext cx="2383900" cy="237644"/>
          </a:xfrm>
          <a:prstGeom prst="rect">
            <a:avLst/>
          </a:prstGeom>
          <a:noFill/>
          <a:ln w="9525">
            <a:noFill/>
            <a:miter lim="800000"/>
            <a:headEnd/>
            <a:tailEnd/>
          </a:ln>
        </p:spPr>
        <p:txBody>
          <a:bodyPr wrap="none" lIns="82945" tIns="41473" rIns="82945" bIns="41473">
            <a:prstTxWarp prst="textNoShape">
              <a:avLst/>
            </a:prstTxWarp>
            <a:spAutoFit/>
          </a:bodyPr>
          <a:lstStyle/>
          <a:p>
            <a:r>
              <a:rPr lang="en-US" sz="1000" dirty="0"/>
              <a:t>(</a:t>
            </a:r>
            <a:r>
              <a:rPr lang="en-US" sz="1000" dirty="0" err="1"/>
              <a:t>Mihalcescu</a:t>
            </a:r>
            <a:r>
              <a:rPr lang="en-US" sz="1000" dirty="0"/>
              <a:t>, </a:t>
            </a:r>
            <a:r>
              <a:rPr lang="en-US" sz="1000" dirty="0" err="1"/>
              <a:t>Hsing</a:t>
            </a:r>
            <a:r>
              <a:rPr lang="en-US" sz="1000" dirty="0"/>
              <a:t>, </a:t>
            </a:r>
            <a:r>
              <a:rPr lang="en-US" sz="1000" dirty="0" err="1"/>
              <a:t>Leibler</a:t>
            </a:r>
            <a:r>
              <a:rPr lang="en-US" sz="1000" dirty="0"/>
              <a:t>, Nature 2004)</a:t>
            </a:r>
            <a:endParaRPr lang="en-US" sz="1300"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658" name="Picture 1"/>
          <p:cNvPicPr>
            <a:picLocks noChangeAspect="1"/>
          </p:cNvPicPr>
          <p:nvPr/>
        </p:nvPicPr>
        <p:blipFill>
          <a:blip r:embed="rId2"/>
          <a:srcRect/>
          <a:stretch>
            <a:fillRect/>
          </a:stretch>
        </p:blipFill>
        <p:spPr bwMode="auto">
          <a:xfrm>
            <a:off x="563040" y="1562565"/>
            <a:ext cx="2972160" cy="4998764"/>
          </a:xfrm>
          <a:prstGeom prst="rect">
            <a:avLst/>
          </a:prstGeom>
          <a:noFill/>
          <a:ln w="9525">
            <a:noFill/>
            <a:miter lim="800000"/>
            <a:headEnd/>
            <a:tailEnd/>
          </a:ln>
        </p:spPr>
      </p:pic>
      <p:pic>
        <p:nvPicPr>
          <p:cNvPr id="70659" name="Picture 2"/>
          <p:cNvPicPr>
            <a:picLocks noChangeAspect="1"/>
          </p:cNvPicPr>
          <p:nvPr/>
        </p:nvPicPr>
        <p:blipFill>
          <a:blip r:embed="rId3"/>
          <a:srcRect/>
          <a:stretch>
            <a:fillRect/>
          </a:stretch>
        </p:blipFill>
        <p:spPr bwMode="auto">
          <a:xfrm>
            <a:off x="3811680" y="1839074"/>
            <a:ext cx="5080320" cy="4107311"/>
          </a:xfrm>
          <a:prstGeom prst="rect">
            <a:avLst/>
          </a:prstGeom>
          <a:noFill/>
          <a:ln w="9525">
            <a:noFill/>
            <a:miter lim="800000"/>
            <a:headEnd/>
            <a:tailEnd/>
          </a:ln>
        </p:spPr>
      </p:pic>
      <p:sp>
        <p:nvSpPr>
          <p:cNvPr id="70660" name="Rectangle 14"/>
          <p:cNvSpPr>
            <a:spLocks noChangeArrowheads="1"/>
          </p:cNvSpPr>
          <p:nvPr/>
        </p:nvSpPr>
        <p:spPr bwMode="auto">
          <a:xfrm>
            <a:off x="3327840" y="1562565"/>
            <a:ext cx="1807069" cy="237644"/>
          </a:xfrm>
          <a:prstGeom prst="rect">
            <a:avLst/>
          </a:prstGeom>
          <a:noFill/>
          <a:ln w="9525">
            <a:noFill/>
            <a:miter lim="800000"/>
            <a:headEnd/>
            <a:tailEnd/>
          </a:ln>
        </p:spPr>
        <p:txBody>
          <a:bodyPr wrap="none" lIns="82945" tIns="41473" rIns="82945" bIns="41473">
            <a:prstTxWarp prst="textNoShape">
              <a:avLst/>
            </a:prstTxWarp>
            <a:spAutoFit/>
          </a:bodyPr>
          <a:lstStyle/>
          <a:p>
            <a:r>
              <a:rPr lang="en-US" sz="1000" dirty="0"/>
              <a:t>(</a:t>
            </a:r>
            <a:r>
              <a:rPr lang="en-US" sz="1000" dirty="0" err="1"/>
              <a:t>Elowitz</a:t>
            </a:r>
            <a:r>
              <a:rPr lang="en-US" sz="1000" dirty="0"/>
              <a:t>, </a:t>
            </a:r>
            <a:r>
              <a:rPr lang="en-US" sz="1000" dirty="0" err="1"/>
              <a:t>Leibler</a:t>
            </a:r>
            <a:r>
              <a:rPr lang="en-US" sz="1000" dirty="0"/>
              <a:t>, Nature 2002)</a:t>
            </a:r>
            <a:endParaRPr lang="en-US" sz="1300" dirty="0"/>
          </a:p>
        </p:txBody>
      </p:sp>
      <p:sp>
        <p:nvSpPr>
          <p:cNvPr id="5" name="Rectangle 2"/>
          <p:cNvSpPr txBox="1">
            <a:spLocks noChangeArrowheads="1"/>
          </p:cNvSpPr>
          <p:nvPr/>
        </p:nvSpPr>
        <p:spPr bwMode="auto">
          <a:xfrm>
            <a:off x="694080" y="112332"/>
            <a:ext cx="7807680" cy="1144921"/>
          </a:xfrm>
          <a:prstGeom prst="rect">
            <a:avLst/>
          </a:prstGeom>
          <a:noFill/>
          <a:ln w="9525">
            <a:noFill/>
            <a:miter lim="800000"/>
            <a:headEnd/>
            <a:tailEnd/>
          </a:ln>
          <a:effectLst/>
        </p:spPr>
        <p:txBody>
          <a:bodyPr lIns="0" tIns="0" rIns="0" bIns="0" anchor="ctr">
            <a:prstTxWarp prst="textNoShape">
              <a:avLst/>
            </a:prstTxWarp>
          </a:bodyPr>
          <a:lstStyle/>
          <a:p>
            <a:pPr algn="ctr" defTabSz="652330">
              <a:lnSpc>
                <a:spcPct val="93000"/>
              </a:lnSpc>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3600" dirty="0">
                <a:solidFill>
                  <a:srgbClr val="FF6600"/>
                </a:solidFill>
                <a:effectLst>
                  <a:outerShdw blurRad="38100" dist="38100" dir="2700000" algn="tl">
                    <a:srgbClr val="DDDDDD"/>
                  </a:outerShdw>
                </a:effectLst>
                <a:latin typeface="Herculanum"/>
                <a:cs typeface="Herculanum"/>
              </a:rPr>
              <a:t>Synthetic Transcriptional Oscillator</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9570" name="Rectangle 2"/>
          <p:cNvSpPr>
            <a:spLocks noGrp="1" noChangeArrowheads="1"/>
          </p:cNvSpPr>
          <p:nvPr>
            <p:ph type="title"/>
          </p:nvPr>
        </p:nvSpPr>
        <p:spPr/>
        <p:txBody>
          <a:bodyPr/>
          <a:lstStyle/>
          <a:p>
            <a:r>
              <a:rPr lang="en-US" sz="3300" dirty="0">
                <a:solidFill>
                  <a:srgbClr val="FF6600"/>
                </a:solidFill>
                <a:latin typeface="Herculanum"/>
                <a:cs typeface="Herculanum"/>
              </a:rPr>
              <a:t>Coupling of Genes in Networks </a:t>
            </a:r>
          </a:p>
        </p:txBody>
      </p:sp>
      <p:sp>
        <p:nvSpPr>
          <p:cNvPr id="71683" name="Rectangle 3"/>
          <p:cNvSpPr>
            <a:spLocks noChangeArrowheads="1"/>
          </p:cNvSpPr>
          <p:nvPr/>
        </p:nvSpPr>
        <p:spPr bwMode="auto">
          <a:xfrm>
            <a:off x="5608800" y="5433691"/>
            <a:ext cx="2764800" cy="829527"/>
          </a:xfrm>
          <a:prstGeom prst="rect">
            <a:avLst/>
          </a:prstGeom>
          <a:solidFill>
            <a:schemeClr val="bg1"/>
          </a:solidFill>
          <a:ln w="9525">
            <a:noFill/>
            <a:miter lim="800000"/>
            <a:headEnd/>
            <a:tailEnd/>
          </a:ln>
        </p:spPr>
        <p:txBody>
          <a:bodyPr wrap="none" lIns="82945" tIns="41473" rIns="82945" bIns="41473" anchor="ctr">
            <a:prstTxWarp prst="textNoShape">
              <a:avLst/>
            </a:prstTxWarp>
          </a:bodyPr>
          <a:lstStyle/>
          <a:p>
            <a:endParaRPr lang="en-US"/>
          </a:p>
        </p:txBody>
      </p:sp>
      <p:pic>
        <p:nvPicPr>
          <p:cNvPr id="71684" name="Picture 5" descr="plan5"/>
          <p:cNvPicPr>
            <a:picLocks noChangeAspect="1" noChangeArrowheads="1"/>
          </p:cNvPicPr>
          <p:nvPr/>
        </p:nvPicPr>
        <p:blipFill>
          <a:blip r:embed="rId3"/>
          <a:srcRect/>
          <a:stretch>
            <a:fillRect/>
          </a:stretch>
        </p:blipFill>
        <p:spPr bwMode="auto">
          <a:xfrm>
            <a:off x="967680" y="1520800"/>
            <a:ext cx="7050240" cy="51831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solidFill>
                  <a:srgbClr val="FF6600"/>
                </a:solidFill>
                <a:latin typeface="Herculanum"/>
                <a:cs typeface="Herculanum"/>
              </a:rPr>
              <a:t>Counting messenger RNAs in cells</a:t>
            </a:r>
            <a:endParaRPr lang="en-US" sz="3200" dirty="0">
              <a:solidFill>
                <a:srgbClr val="FF6600"/>
              </a:solidFill>
              <a:latin typeface="Herculanum"/>
              <a:cs typeface="Herculanum"/>
            </a:endParaRPr>
          </a:p>
        </p:txBody>
      </p:sp>
      <p:pic>
        <p:nvPicPr>
          <p:cNvPr id="6" name="Picture 4"/>
          <p:cNvPicPr>
            <a:picLocks noChangeAspect="1" noChangeArrowheads="1"/>
          </p:cNvPicPr>
          <p:nvPr/>
        </p:nvPicPr>
        <p:blipFill>
          <a:blip r:embed="rId2" cstate="print"/>
          <a:srcRect/>
          <a:stretch>
            <a:fillRect/>
          </a:stretch>
        </p:blipFill>
        <p:spPr>
          <a:xfrm>
            <a:off x="6324600" y="4114800"/>
            <a:ext cx="2590800" cy="2698964"/>
          </a:xfrm>
          <a:prstGeom prst="rect">
            <a:avLst/>
          </a:prstGeom>
        </p:spPr>
      </p:pic>
      <p:sp>
        <p:nvSpPr>
          <p:cNvPr id="7" name="Text Box 5"/>
          <p:cNvSpPr txBox="1">
            <a:spLocks noChangeArrowheads="1"/>
          </p:cNvSpPr>
          <p:nvPr/>
        </p:nvSpPr>
        <p:spPr bwMode="auto">
          <a:xfrm>
            <a:off x="228600" y="4343400"/>
            <a:ext cx="2362200" cy="366713"/>
          </a:xfrm>
          <a:prstGeom prst="rect">
            <a:avLst/>
          </a:prstGeom>
          <a:noFill/>
          <a:ln w="9525">
            <a:noFill/>
            <a:miter lim="800000"/>
            <a:headEnd/>
            <a:tailEnd/>
          </a:ln>
          <a:effectLst/>
        </p:spPr>
        <p:txBody>
          <a:bodyPr>
            <a:spAutoFit/>
          </a:bodyPr>
          <a:lstStyle/>
          <a:p>
            <a:pPr>
              <a:spcBef>
                <a:spcPct val="50000"/>
              </a:spcBef>
            </a:pPr>
            <a:r>
              <a:rPr lang="en-US" dirty="0">
                <a:latin typeface="Comic Sans MS" pitchFamily="66" charset="0"/>
              </a:rPr>
              <a:t>Golding et al. ‘05</a:t>
            </a:r>
          </a:p>
        </p:txBody>
      </p:sp>
      <p:pic>
        <p:nvPicPr>
          <p:cNvPr id="2052" name="Picture 4"/>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2514600" y="1295400"/>
            <a:ext cx="3701366" cy="2530290"/>
          </a:xfrm>
          <a:prstGeom prst="rect">
            <a:avLst/>
          </a:prstGeom>
          <a:noFill/>
          <a:ln w="9525">
            <a:noFill/>
            <a:miter lim="800000"/>
            <a:headEnd/>
            <a:tailEnd/>
          </a:ln>
        </p:spPr>
      </p:pic>
      <p:pic>
        <p:nvPicPr>
          <p:cNvPr id="4099" name="Picture 3"/>
          <p:cNvPicPr>
            <a:picLocks noChangeAspect="1" noChangeArrowheads="1"/>
          </p:cNvPicPr>
          <p:nvPr/>
        </p:nvPicPr>
        <p:blipFill>
          <a:blip r:embed="rId5" cstate="print"/>
          <a:srcRect/>
          <a:stretch>
            <a:fillRect/>
          </a:stretch>
        </p:blipFill>
        <p:spPr bwMode="auto">
          <a:xfrm>
            <a:off x="6096000" y="1143000"/>
            <a:ext cx="2844746" cy="2805113"/>
          </a:xfrm>
          <a:prstGeom prst="rect">
            <a:avLst/>
          </a:prstGeom>
          <a:noFill/>
          <a:ln w="9525">
            <a:noFill/>
            <a:miter lim="800000"/>
            <a:headEnd/>
            <a:tailEnd/>
          </a:ln>
        </p:spPr>
      </p:pic>
      <p:sp>
        <p:nvSpPr>
          <p:cNvPr id="13" name="Text Box 5"/>
          <p:cNvSpPr txBox="1">
            <a:spLocks noChangeArrowheads="1"/>
          </p:cNvSpPr>
          <p:nvPr/>
        </p:nvSpPr>
        <p:spPr bwMode="auto">
          <a:xfrm>
            <a:off x="304800" y="1676400"/>
            <a:ext cx="2362200" cy="366713"/>
          </a:xfrm>
          <a:prstGeom prst="rect">
            <a:avLst/>
          </a:prstGeom>
          <a:noFill/>
          <a:ln w="9525">
            <a:noFill/>
            <a:miter lim="800000"/>
            <a:headEnd/>
            <a:tailEnd/>
          </a:ln>
          <a:effectLst/>
        </p:spPr>
        <p:txBody>
          <a:bodyPr>
            <a:spAutoFit/>
          </a:bodyPr>
          <a:lstStyle/>
          <a:p>
            <a:pPr>
              <a:spcBef>
                <a:spcPct val="50000"/>
              </a:spcBef>
            </a:pPr>
            <a:r>
              <a:rPr lang="en-US" dirty="0" err="1" smtClean="0">
                <a:latin typeface="Comic Sans MS" pitchFamily="66" charset="0"/>
              </a:rPr>
              <a:t>Zenklusen</a:t>
            </a:r>
            <a:r>
              <a:rPr lang="en-US" dirty="0" smtClean="0">
                <a:latin typeface="Comic Sans MS" pitchFamily="66" charset="0"/>
              </a:rPr>
              <a:t> </a:t>
            </a:r>
            <a:r>
              <a:rPr lang="en-US" dirty="0">
                <a:latin typeface="Comic Sans MS" pitchFamily="66" charset="0"/>
              </a:rPr>
              <a:t>et al. ‘</a:t>
            </a:r>
            <a:r>
              <a:rPr lang="en-US" dirty="0" smtClean="0">
                <a:latin typeface="Comic Sans MS" pitchFamily="66" charset="0"/>
              </a:rPr>
              <a:t>08</a:t>
            </a:r>
            <a:endParaRPr lang="en-US" dirty="0">
              <a:latin typeface="Comic Sans MS" pitchFamily="66" charset="0"/>
            </a:endParaRPr>
          </a:p>
        </p:txBody>
      </p:sp>
      <p:pic>
        <p:nvPicPr>
          <p:cNvPr id="14" name="Picture 13" descr="MS2GFP.jpg"/>
          <p:cNvPicPr>
            <a:picLocks noChangeAspect="1"/>
          </p:cNvPicPr>
          <p:nvPr/>
        </p:nvPicPr>
        <p:blipFill>
          <a:blip r:embed="rId6" cstate="print"/>
          <a:stretch>
            <a:fillRect/>
          </a:stretch>
        </p:blipFill>
        <p:spPr>
          <a:xfrm>
            <a:off x="2333625" y="4419600"/>
            <a:ext cx="3533775" cy="2080082"/>
          </a:xfrm>
          <a:prstGeom prst="rect">
            <a:avLst/>
          </a:prstGeom>
        </p:spPr>
      </p:pic>
      <p:sp>
        <p:nvSpPr>
          <p:cNvPr id="15" name="TextBox 14"/>
          <p:cNvSpPr txBox="1"/>
          <p:nvPr/>
        </p:nvSpPr>
        <p:spPr>
          <a:xfrm>
            <a:off x="0" y="1295400"/>
            <a:ext cx="2743200" cy="400110"/>
          </a:xfrm>
          <a:prstGeom prst="rect">
            <a:avLst/>
          </a:prstGeom>
          <a:noFill/>
        </p:spPr>
        <p:txBody>
          <a:bodyPr wrap="square" rtlCol="0">
            <a:spAutoFit/>
          </a:bodyPr>
          <a:lstStyle/>
          <a:p>
            <a:pPr>
              <a:buFont typeface="Arial" pitchFamily="34" charset="0"/>
              <a:buChar char="•"/>
            </a:pPr>
            <a:r>
              <a:rPr lang="en-US" sz="2000" dirty="0" smtClean="0">
                <a:latin typeface="Comic Sans MS" pitchFamily="66" charset="0"/>
              </a:rPr>
              <a:t>Fixed cells</a:t>
            </a:r>
            <a:endParaRPr lang="en-US" sz="2000" dirty="0">
              <a:latin typeface="Comic Sans MS" pitchFamily="66" charset="0"/>
            </a:endParaRPr>
          </a:p>
        </p:txBody>
      </p:sp>
      <p:sp>
        <p:nvSpPr>
          <p:cNvPr id="16" name="TextBox 15"/>
          <p:cNvSpPr txBox="1"/>
          <p:nvPr/>
        </p:nvSpPr>
        <p:spPr>
          <a:xfrm>
            <a:off x="0" y="3962400"/>
            <a:ext cx="2743200" cy="400110"/>
          </a:xfrm>
          <a:prstGeom prst="rect">
            <a:avLst/>
          </a:prstGeom>
          <a:noFill/>
        </p:spPr>
        <p:txBody>
          <a:bodyPr wrap="square" rtlCol="0">
            <a:spAutoFit/>
          </a:bodyPr>
          <a:lstStyle/>
          <a:p>
            <a:pPr>
              <a:buFont typeface="Arial" pitchFamily="34" charset="0"/>
              <a:buChar char="•"/>
            </a:pPr>
            <a:r>
              <a:rPr lang="en-US" sz="2000" dirty="0" smtClean="0">
                <a:latin typeface="Comic Sans MS" pitchFamily="66" charset="0"/>
              </a:rPr>
              <a:t>Live cells</a:t>
            </a:r>
            <a:endParaRPr lang="en-US" sz="2000" dirty="0">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130" name="Picture 2" descr="/Users/rob/Courses/APh161 2009/Lectures/Time Dependent Gene Regulation/Overlay-ido-021308a-step3.avi">
            <a:hlinkClick r:id="" action="ppaction://media"/>
          </p:cNvPr>
          <p:cNvPicPr/>
          <p:nvPr>
            <a:videoFile r:link="rId1"/>
          </p:nvPr>
        </p:nvPicPr>
        <p:blipFill>
          <a:blip r:embed="rId4"/>
          <a:srcRect/>
          <a:stretch>
            <a:fillRect/>
          </a:stretch>
        </p:blipFill>
        <p:spPr bwMode="auto">
          <a:xfrm>
            <a:off x="161280" y="1741143"/>
            <a:ext cx="3954240" cy="3953215"/>
          </a:xfrm>
          <a:prstGeom prst="rect">
            <a:avLst/>
          </a:prstGeom>
          <a:noFill/>
          <a:ln w="9525">
            <a:noFill/>
            <a:miter lim="800000"/>
            <a:headEnd/>
            <a:tailEnd/>
          </a:ln>
        </p:spPr>
      </p:pic>
      <p:sp>
        <p:nvSpPr>
          <p:cNvPr id="48131" name="Rectangle 3"/>
          <p:cNvSpPr>
            <a:spLocks noGrp="1" noChangeArrowheads="1"/>
          </p:cNvSpPr>
          <p:nvPr>
            <p:ph type="subTitle" idx="1"/>
          </p:nvPr>
        </p:nvSpPr>
        <p:spPr>
          <a:xfrm>
            <a:off x="4392001" y="1774266"/>
            <a:ext cx="4381920" cy="646628"/>
          </a:xfrm>
        </p:spPr>
        <p:txBody>
          <a:bodyPr/>
          <a:lstStyle/>
          <a:p>
            <a:r>
              <a:rPr lang="en-US" sz="2400" dirty="0" err="1">
                <a:latin typeface="Verdana" charset="0"/>
              </a:rPr>
              <a:t>Ido</a:t>
            </a:r>
            <a:r>
              <a:rPr lang="en-US" sz="2400" dirty="0">
                <a:latin typeface="Verdana" charset="0"/>
              </a:rPr>
              <a:t> Golding</a:t>
            </a:r>
            <a:endParaRPr lang="en-US" sz="2000" dirty="0">
              <a:latin typeface="Comic Sans MS" charset="0"/>
            </a:endParaRPr>
          </a:p>
        </p:txBody>
      </p:sp>
      <p:sp>
        <p:nvSpPr>
          <p:cNvPr id="48132" name="AutoShape 4"/>
          <p:cNvSpPr>
            <a:spLocks noChangeArrowheads="1"/>
          </p:cNvSpPr>
          <p:nvPr/>
        </p:nvSpPr>
        <p:spPr bwMode="auto">
          <a:xfrm rot="10800000" flipV="1">
            <a:off x="4835521" y="2456898"/>
            <a:ext cx="4174560" cy="3102086"/>
          </a:xfrm>
          <a:prstGeom prst="wedgeRectCallout">
            <a:avLst>
              <a:gd name="adj1" fmla="val 67259"/>
              <a:gd name="adj2" fmla="val -43347"/>
            </a:avLst>
          </a:prstGeom>
          <a:solidFill>
            <a:srgbClr val="008080"/>
          </a:solidFill>
          <a:ln w="9525">
            <a:solidFill>
              <a:schemeClr val="tx1"/>
            </a:solidFill>
            <a:miter lim="800000"/>
            <a:headEnd/>
            <a:tailEnd/>
          </a:ln>
        </p:spPr>
        <p:txBody>
          <a:bodyPr lIns="91430" tIns="45715" rIns="91430" bIns="45715">
            <a:prstTxWarp prst="textNoShape">
              <a:avLst/>
            </a:prstTxWarp>
          </a:bodyPr>
          <a:lstStyle/>
          <a:p>
            <a:pPr algn="ctr"/>
            <a:endParaRPr lang="en-US" sz="3200" dirty="0">
              <a:solidFill>
                <a:schemeClr val="tx2"/>
              </a:solidFill>
              <a:latin typeface="Comic Sans MS" charset="0"/>
            </a:endParaRPr>
          </a:p>
        </p:txBody>
      </p:sp>
      <p:sp>
        <p:nvSpPr>
          <p:cNvPr id="4101" name="Rectangle 5"/>
          <p:cNvSpPr>
            <a:spLocks noGrp="1" noChangeArrowheads="1"/>
          </p:cNvSpPr>
          <p:nvPr>
            <p:ph type="ctrTitle"/>
          </p:nvPr>
        </p:nvSpPr>
        <p:spPr>
          <a:xfrm>
            <a:off x="76320" y="-96491"/>
            <a:ext cx="9020160" cy="1470395"/>
          </a:xfrm>
        </p:spPr>
        <p:txBody>
          <a:bodyPr/>
          <a:lstStyle/>
          <a:p>
            <a:r>
              <a:rPr lang="en-US" sz="2800" dirty="0">
                <a:solidFill>
                  <a:srgbClr val="FF6600"/>
                </a:solidFill>
                <a:latin typeface="Herculanum"/>
                <a:ea typeface="ＭＳ Ｐゴシック" charset="-128"/>
                <a:cs typeface="Herculanum"/>
              </a:rPr>
              <a:t>Information Processing in Living Cells:</a:t>
            </a:r>
            <a:br>
              <a:rPr lang="en-US" sz="2800" dirty="0">
                <a:solidFill>
                  <a:srgbClr val="FF6600"/>
                </a:solidFill>
                <a:latin typeface="Herculanum"/>
                <a:ea typeface="ＭＳ Ｐゴシック" charset="-128"/>
                <a:cs typeface="Herculanum"/>
              </a:rPr>
            </a:br>
            <a:r>
              <a:rPr lang="en-US" sz="2800" dirty="0">
                <a:solidFill>
                  <a:srgbClr val="FF6600"/>
                </a:solidFill>
                <a:latin typeface="Herculanum"/>
                <a:ea typeface="ＭＳ Ｐゴシック" charset="-128"/>
                <a:cs typeface="Herculanum"/>
              </a:rPr>
              <a:t>Beyond First Approximations</a:t>
            </a:r>
          </a:p>
        </p:txBody>
      </p:sp>
      <p:pic>
        <p:nvPicPr>
          <p:cNvPr id="48134" name="Picture 6" descr="4_colloquium"/>
          <p:cNvPicPr>
            <a:picLocks noChangeAspect="1" noChangeArrowheads="1"/>
          </p:cNvPicPr>
          <p:nvPr/>
        </p:nvPicPr>
        <p:blipFill>
          <a:blip r:embed="rId5"/>
          <a:srcRect/>
          <a:stretch>
            <a:fillRect/>
          </a:stretch>
        </p:blipFill>
        <p:spPr bwMode="auto">
          <a:xfrm>
            <a:off x="4921920" y="2544748"/>
            <a:ext cx="3998880" cy="2933588"/>
          </a:xfrm>
          <a:prstGeom prst="rect">
            <a:avLst/>
          </a:prstGeom>
          <a:noFill/>
          <a:ln w="9525">
            <a:noFill/>
            <a:miter lim="800000"/>
            <a:headEnd/>
            <a:tailEnd/>
          </a:ln>
        </p:spPr>
      </p:pic>
      <p:sp>
        <p:nvSpPr>
          <p:cNvPr id="48135" name="Text Box 7"/>
          <p:cNvSpPr txBox="1">
            <a:spLocks noChangeArrowheads="1"/>
          </p:cNvSpPr>
          <p:nvPr/>
        </p:nvSpPr>
        <p:spPr bwMode="auto">
          <a:xfrm>
            <a:off x="1" y="6582932"/>
            <a:ext cx="1511990" cy="276989"/>
          </a:xfrm>
          <a:prstGeom prst="rect">
            <a:avLst/>
          </a:prstGeom>
          <a:noFill/>
          <a:ln w="9525">
            <a:noFill/>
            <a:miter lim="800000"/>
            <a:headEnd/>
            <a:tailEnd/>
          </a:ln>
        </p:spPr>
        <p:txBody>
          <a:bodyPr wrap="none" lIns="91430" tIns="45715" rIns="91430" bIns="45715">
            <a:prstTxWarp prst="textNoShape">
              <a:avLst/>
            </a:prstTxWarp>
            <a:spAutoFit/>
          </a:bodyPr>
          <a:lstStyle/>
          <a:p>
            <a:r>
              <a:rPr lang="en-US" sz="1200" dirty="0">
                <a:latin typeface="Verdana" charset="0"/>
              </a:rPr>
              <a:t>Caltech 11/2008</a:t>
            </a:r>
            <a:endParaRPr lang="en-US" sz="1400" dirty="0">
              <a:latin typeface="Verdana" charset="0"/>
            </a:endParaRPr>
          </a:p>
        </p:txBody>
      </p:sp>
      <p:grpSp>
        <p:nvGrpSpPr>
          <p:cNvPr id="2" name="Group 8"/>
          <p:cNvGrpSpPr>
            <a:grpSpLocks/>
          </p:cNvGrpSpPr>
          <p:nvPr/>
        </p:nvGrpSpPr>
        <p:grpSpPr bwMode="auto">
          <a:xfrm>
            <a:off x="2206080" y="5780767"/>
            <a:ext cx="4970880" cy="1032589"/>
            <a:chOff x="2608" y="1667"/>
            <a:chExt cx="3131" cy="651"/>
          </a:xfrm>
        </p:grpSpPr>
        <p:sp>
          <p:nvSpPr>
            <p:cNvPr id="48137" name="Rectangle 9"/>
            <p:cNvSpPr>
              <a:spLocks noChangeArrowheads="1"/>
            </p:cNvSpPr>
            <p:nvPr/>
          </p:nvSpPr>
          <p:spPr bwMode="auto">
            <a:xfrm>
              <a:off x="2608" y="1667"/>
              <a:ext cx="3131" cy="651"/>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pic>
          <p:nvPicPr>
            <p:cNvPr id="48138" name="Picture 10" descr="Center for the Physics of Living Cells at the University of Illinois at Urbana-Champaign">
              <a:hlinkClick r:id="rId6"/>
            </p:cNvPr>
            <p:cNvPicPr>
              <a:picLocks noChangeAspect="1" noChangeArrowheads="1"/>
            </p:cNvPicPr>
            <p:nvPr/>
          </p:nvPicPr>
          <p:blipFill>
            <a:blip r:embed="rId7"/>
            <a:srcRect/>
            <a:stretch>
              <a:fillRect/>
            </a:stretch>
          </p:blipFill>
          <p:spPr bwMode="auto">
            <a:xfrm>
              <a:off x="4306" y="1714"/>
              <a:ext cx="1394" cy="551"/>
            </a:xfrm>
            <a:prstGeom prst="rect">
              <a:avLst/>
            </a:prstGeom>
            <a:noFill/>
            <a:ln w="9525">
              <a:noFill/>
              <a:miter lim="800000"/>
              <a:headEnd/>
              <a:tailEnd/>
            </a:ln>
          </p:spPr>
        </p:pic>
        <p:pic>
          <p:nvPicPr>
            <p:cNvPr id="48139" name="Picture 11" descr="full_mark_horz_bold"/>
            <p:cNvPicPr>
              <a:picLocks noChangeAspect="1" noChangeArrowheads="1"/>
            </p:cNvPicPr>
            <p:nvPr/>
          </p:nvPicPr>
          <p:blipFill>
            <a:blip r:embed="rId8"/>
            <a:srcRect/>
            <a:stretch>
              <a:fillRect/>
            </a:stretch>
          </p:blipFill>
          <p:spPr bwMode="auto">
            <a:xfrm>
              <a:off x="2661" y="1976"/>
              <a:ext cx="1791" cy="294"/>
            </a:xfrm>
            <a:prstGeom prst="rect">
              <a:avLst/>
            </a:prstGeom>
            <a:noFill/>
            <a:ln w="9525">
              <a:noFill/>
              <a:miter lim="800000"/>
              <a:headEnd/>
              <a:tailEnd/>
            </a:ln>
          </p:spPr>
        </p:pic>
        <p:sp>
          <p:nvSpPr>
            <p:cNvPr id="48140" name="Text Box 12"/>
            <p:cNvSpPr txBox="1">
              <a:spLocks noChangeArrowheads="1"/>
            </p:cNvSpPr>
            <p:nvPr/>
          </p:nvSpPr>
          <p:spPr bwMode="auto">
            <a:xfrm>
              <a:off x="2719" y="1726"/>
              <a:ext cx="1390" cy="252"/>
            </a:xfrm>
            <a:prstGeom prst="rect">
              <a:avLst/>
            </a:prstGeom>
            <a:noFill/>
            <a:ln w="9525">
              <a:noFill/>
              <a:miter lim="800000"/>
              <a:headEnd/>
              <a:tailEnd/>
            </a:ln>
          </p:spPr>
          <p:txBody>
            <a:bodyPr wrap="none">
              <a:prstTxWarp prst="textNoShape">
                <a:avLst/>
              </a:prstTxWarp>
              <a:spAutoFit/>
            </a:bodyPr>
            <a:lstStyle/>
            <a:p>
              <a:r>
                <a:rPr lang="en-US" sz="2000" b="1" dirty="0">
                  <a:solidFill>
                    <a:srgbClr val="000066"/>
                  </a:solidFill>
                  <a:latin typeface="Garamond" charset="0"/>
                </a:rPr>
                <a:t>Department of Physics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0" fill="hold"/>
                                        <p:tgtEl>
                                          <p:spTgt spid="4813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48130"/>
                </p:tgtEl>
              </p:cMediaNode>
            </p:video>
            <p:seq concurrent="1" nextAc="seek">
              <p:cTn id="8" restart="whenNotActive" fill="hold" evtFilter="cancelBubble" nodeType="interactiveSeq">
                <p:stCondLst>
                  <p:cond evt="onClick" delay="0">
                    <p:tgtEl>
                      <p:spTgt spid="4813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8130"/>
                                        </p:tgtEl>
                                      </p:cBhvr>
                                    </p:cmd>
                                  </p:childTnLst>
                                </p:cTn>
                              </p:par>
                            </p:childTnLst>
                          </p:cTn>
                        </p:par>
                      </p:childTnLst>
                    </p:cTn>
                  </p:par>
                </p:childTnLst>
              </p:cTn>
              <p:nextCondLst>
                <p:cond evt="onClick" delay="0">
                  <p:tgtEl>
                    <p:spTgt spid="48130"/>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8" name="Rectangle 4"/>
          <p:cNvSpPr>
            <a:spLocks noGrp="1" noChangeArrowheads="1"/>
          </p:cNvSpPr>
          <p:nvPr>
            <p:ph type="title"/>
          </p:nvPr>
        </p:nvSpPr>
        <p:spPr>
          <a:xfrm>
            <a:off x="2514600" y="76200"/>
            <a:ext cx="6553200" cy="1143000"/>
          </a:xfrm>
        </p:spPr>
        <p:txBody>
          <a:bodyPr>
            <a:normAutofit/>
          </a:bodyPr>
          <a:lstStyle/>
          <a:p>
            <a:r>
              <a:rPr lang="en-US" sz="3200" dirty="0">
                <a:solidFill>
                  <a:srgbClr val="FF6600"/>
                </a:solidFill>
                <a:latin typeface="Herculanum"/>
                <a:cs typeface="Herculanum"/>
              </a:rPr>
              <a:t>On the usefulness of models </a:t>
            </a:r>
          </a:p>
        </p:txBody>
      </p:sp>
      <p:sp>
        <p:nvSpPr>
          <p:cNvPr id="129029" name="Rectangle 5"/>
          <p:cNvSpPr>
            <a:spLocks noChangeArrowheads="1"/>
          </p:cNvSpPr>
          <p:nvPr/>
        </p:nvSpPr>
        <p:spPr bwMode="auto">
          <a:xfrm>
            <a:off x="0" y="4398099"/>
            <a:ext cx="9144000" cy="1754326"/>
          </a:xfrm>
          <a:prstGeom prst="rect">
            <a:avLst/>
          </a:prstGeom>
          <a:noFill/>
          <a:ln w="9525">
            <a:noFill/>
            <a:miter lim="800000"/>
            <a:headEnd/>
            <a:tailEnd/>
          </a:ln>
          <a:effectLst/>
        </p:spPr>
        <p:txBody>
          <a:bodyPr anchor="ctr">
            <a:spAutoFit/>
          </a:bodyPr>
          <a:lstStyle/>
          <a:p>
            <a:r>
              <a:rPr lang="en-US" dirty="0">
                <a:latin typeface="Comic Sans MS" pitchFamily="66" charset="0"/>
              </a:rPr>
              <a:t>"It should be remembered that just as the Declaration of Independence promises the </a:t>
            </a:r>
            <a:r>
              <a:rPr lang="en-US" dirty="0">
                <a:solidFill>
                  <a:srgbClr val="FF6600"/>
                </a:solidFill>
                <a:latin typeface="Comic Sans MS" pitchFamily="66" charset="0"/>
              </a:rPr>
              <a:t>pursuit</a:t>
            </a:r>
            <a:r>
              <a:rPr lang="en-US" dirty="0">
                <a:latin typeface="Comic Sans MS" pitchFamily="66" charset="0"/>
              </a:rPr>
              <a:t> of happiness rather than happiness itself, so the iterative scientific model building process offers only the pursuit of the perfect model.  For even when we feel we have carried the model building process to a conclusion, some new initiative may make further improvement possible.  </a:t>
            </a:r>
            <a:r>
              <a:rPr lang="en-US" dirty="0">
                <a:solidFill>
                  <a:srgbClr val="FF6600"/>
                </a:solidFill>
                <a:latin typeface="Comic Sans MS" pitchFamily="66" charset="0"/>
              </a:rPr>
              <a:t>Fortunately to be useful a model does not have to be perfect.</a:t>
            </a:r>
            <a:r>
              <a:rPr lang="en-US" dirty="0">
                <a:latin typeface="Comic Sans MS" pitchFamily="66" charset="0"/>
              </a:rPr>
              <a:t>" </a:t>
            </a:r>
            <a:r>
              <a:rPr lang="en-US" dirty="0" smtClean="0">
                <a:latin typeface="Comic Sans MS" pitchFamily="66" charset="0"/>
              </a:rPr>
              <a:t> George Box</a:t>
            </a:r>
            <a:endParaRPr lang="en-US" dirty="0">
              <a:latin typeface="Comic Sans MS" pitchFamily="66" charset="0"/>
            </a:endParaRPr>
          </a:p>
        </p:txBody>
      </p:sp>
      <p:pic>
        <p:nvPicPr>
          <p:cNvPr id="129030" name="Picture 6"/>
          <p:cNvPicPr>
            <a:picLocks noChangeAspect="1" noChangeArrowheads="1"/>
          </p:cNvPicPr>
          <p:nvPr/>
        </p:nvPicPr>
        <p:blipFill>
          <a:blip r:embed="rId3" cstate="print"/>
          <a:srcRect/>
          <a:stretch>
            <a:fillRect/>
          </a:stretch>
        </p:blipFill>
        <p:spPr bwMode="auto">
          <a:xfrm>
            <a:off x="107950" y="76199"/>
            <a:ext cx="2711450" cy="41244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457200" y="0"/>
            <a:ext cx="8229600" cy="914400"/>
          </a:xfrm>
        </p:spPr>
        <p:txBody>
          <a:bodyPr/>
          <a:lstStyle/>
          <a:p>
            <a:r>
              <a:rPr lang="en-US" sz="3200" dirty="0" err="1" smtClean="0">
                <a:solidFill>
                  <a:srgbClr val="FF6600"/>
                </a:solidFill>
                <a:latin typeface="Herculanum"/>
                <a:cs typeface="Herculanum"/>
              </a:rPr>
              <a:t>Rna</a:t>
            </a:r>
            <a:r>
              <a:rPr lang="en-US" sz="3200" dirty="0" smtClean="0">
                <a:solidFill>
                  <a:srgbClr val="FF6600"/>
                </a:solidFill>
                <a:latin typeface="Herculanum"/>
                <a:cs typeface="Herculanum"/>
              </a:rPr>
              <a:t> distribution in yeast</a:t>
            </a:r>
            <a:endParaRPr lang="en-US" sz="3200" dirty="0" smtClean="0">
              <a:solidFill>
                <a:srgbClr val="FF6600"/>
              </a:solidFill>
              <a:latin typeface="Herculanum"/>
              <a:cs typeface="Herculanum"/>
            </a:endParaRPr>
          </a:p>
        </p:txBody>
      </p:sp>
      <p:pic>
        <p:nvPicPr>
          <p:cNvPr id="19" name="Picture 18" descr="TP_tmp.emf"/>
          <p:cNvPicPr>
            <a:picLocks noChangeAspect="1"/>
          </p:cNvPicPr>
          <p:nvPr>
            <p:custDataLst>
              <p:tags r:id="rId1"/>
            </p:custDataLst>
          </p:nvPr>
        </p:nvPicPr>
        <p:blipFill>
          <a:blip r:embed="rId4" cstate="print"/>
          <a:stretch>
            <a:fillRect/>
          </a:stretch>
        </p:blipFill>
        <p:spPr bwMode="auto">
          <a:xfrm>
            <a:off x="5257348" y="4648200"/>
            <a:ext cx="916920" cy="305099"/>
          </a:xfrm>
          <a:prstGeom prst="rect">
            <a:avLst/>
          </a:prstGeom>
          <a:noFill/>
          <a:ln/>
          <a:effectLst/>
        </p:spPr>
      </p:pic>
      <p:pic>
        <p:nvPicPr>
          <p:cNvPr id="18" name="Picture 17" descr="TP_tmp.emf"/>
          <p:cNvPicPr>
            <a:picLocks noChangeAspect="1"/>
          </p:cNvPicPr>
          <p:nvPr>
            <p:custDataLst>
              <p:tags r:id="rId2"/>
            </p:custDataLst>
          </p:nvPr>
        </p:nvPicPr>
        <p:blipFill>
          <a:blip r:embed="rId5" cstate="print"/>
          <a:stretch>
            <a:fillRect/>
          </a:stretch>
        </p:blipFill>
        <p:spPr bwMode="auto">
          <a:xfrm>
            <a:off x="5257348" y="3581400"/>
            <a:ext cx="916920" cy="305099"/>
          </a:xfrm>
          <a:prstGeom prst="rect">
            <a:avLst/>
          </a:prstGeom>
          <a:noFill/>
          <a:ln/>
          <a:effectLst/>
        </p:spPr>
      </p:pic>
      <p:pic>
        <p:nvPicPr>
          <p:cNvPr id="8" name="Picture 7" descr="nsmb.1514-F3.jpg"/>
          <p:cNvPicPr>
            <a:picLocks noChangeAspect="1"/>
          </p:cNvPicPr>
          <p:nvPr/>
        </p:nvPicPr>
        <p:blipFill>
          <a:blip r:embed="rId6"/>
          <a:stretch>
            <a:fillRect/>
          </a:stretch>
        </p:blipFill>
        <p:spPr>
          <a:xfrm>
            <a:off x="2514600" y="762000"/>
            <a:ext cx="4090465" cy="6019800"/>
          </a:xfrm>
          <a:prstGeom prst="rect">
            <a:avLst/>
          </a:prstGeom>
        </p:spPr>
      </p:pic>
      <p:sp>
        <p:nvSpPr>
          <p:cNvPr id="9" name="Text Box 5"/>
          <p:cNvSpPr txBox="1">
            <a:spLocks noChangeArrowheads="1"/>
          </p:cNvSpPr>
          <p:nvPr/>
        </p:nvSpPr>
        <p:spPr bwMode="auto">
          <a:xfrm>
            <a:off x="6781800" y="762000"/>
            <a:ext cx="2362200" cy="366713"/>
          </a:xfrm>
          <a:prstGeom prst="rect">
            <a:avLst/>
          </a:prstGeom>
          <a:noFill/>
          <a:ln w="9525">
            <a:noFill/>
            <a:miter lim="800000"/>
            <a:headEnd/>
            <a:tailEnd/>
          </a:ln>
          <a:effectLst/>
        </p:spPr>
        <p:txBody>
          <a:bodyPr>
            <a:spAutoFit/>
          </a:bodyPr>
          <a:lstStyle/>
          <a:p>
            <a:pPr>
              <a:spcBef>
                <a:spcPct val="50000"/>
              </a:spcBef>
            </a:pPr>
            <a:r>
              <a:rPr lang="en-US" dirty="0" err="1" smtClean="0">
                <a:latin typeface="Comic Sans MS" pitchFamily="66" charset="0"/>
              </a:rPr>
              <a:t>Zenklusen</a:t>
            </a:r>
            <a:r>
              <a:rPr lang="en-US" dirty="0" smtClean="0">
                <a:latin typeface="Comic Sans MS" pitchFamily="66" charset="0"/>
              </a:rPr>
              <a:t> </a:t>
            </a:r>
            <a:r>
              <a:rPr lang="en-US" dirty="0">
                <a:latin typeface="Comic Sans MS" pitchFamily="66" charset="0"/>
              </a:rPr>
              <a:t>et al. ‘</a:t>
            </a:r>
            <a:r>
              <a:rPr lang="en-US" dirty="0" smtClean="0">
                <a:latin typeface="Comic Sans MS" pitchFamily="66" charset="0"/>
              </a:rPr>
              <a:t>08</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p:cNvSpPr>
          <p:nvPr>
            <p:ph type="title"/>
          </p:nvPr>
        </p:nvSpPr>
        <p:spPr>
          <a:xfrm>
            <a:off x="457200" y="0"/>
            <a:ext cx="8229600" cy="1143000"/>
          </a:xfrm>
        </p:spPr>
        <p:txBody>
          <a:bodyPr/>
          <a:lstStyle/>
          <a:p>
            <a:r>
              <a:rPr lang="en-US" sz="3200" dirty="0" smtClean="0">
                <a:solidFill>
                  <a:srgbClr val="FF6600"/>
                </a:solidFill>
                <a:latin typeface="Herculanum"/>
                <a:cs typeface="Herculanum"/>
              </a:rPr>
              <a:t>mRNA production in </a:t>
            </a:r>
            <a:r>
              <a:rPr lang="en-US" sz="3200" i="1" dirty="0" err="1" smtClean="0">
                <a:solidFill>
                  <a:srgbClr val="FF6600"/>
                </a:solidFill>
                <a:latin typeface="Herculanum"/>
                <a:cs typeface="Herculanum"/>
              </a:rPr>
              <a:t>E.coli</a:t>
            </a:r>
            <a:endParaRPr lang="en-US" sz="3200" i="1" dirty="0" smtClean="0">
              <a:solidFill>
                <a:srgbClr val="FF6600"/>
              </a:solidFill>
              <a:latin typeface="Herculanum"/>
              <a:cs typeface="Herculanum"/>
            </a:endParaRPr>
          </a:p>
        </p:txBody>
      </p:sp>
      <p:pic>
        <p:nvPicPr>
          <p:cNvPr id="30724" name="Picture 4"/>
          <p:cNvPicPr>
            <a:picLocks noGrp="1" noChangeAspect="1" noChangeArrowheads="1"/>
          </p:cNvPicPr>
          <p:nvPr>
            <p:ph type="body" idx="1"/>
          </p:nvPr>
        </p:nvPicPr>
        <p:blipFill>
          <a:blip r:embed="rId2" cstate="print"/>
          <a:srcRect/>
          <a:stretch>
            <a:fillRect/>
          </a:stretch>
        </p:blipFill>
        <p:spPr>
          <a:xfrm>
            <a:off x="533400" y="1219200"/>
            <a:ext cx="2395538" cy="2495550"/>
          </a:xfrm>
        </p:spPr>
      </p:pic>
      <p:sp>
        <p:nvSpPr>
          <p:cNvPr id="30725" name="Text Box 5"/>
          <p:cNvSpPr txBox="1">
            <a:spLocks noChangeArrowheads="1"/>
          </p:cNvSpPr>
          <p:nvPr/>
        </p:nvSpPr>
        <p:spPr bwMode="auto">
          <a:xfrm>
            <a:off x="6781800" y="762000"/>
            <a:ext cx="2362200" cy="366713"/>
          </a:xfrm>
          <a:prstGeom prst="rect">
            <a:avLst/>
          </a:prstGeom>
          <a:noFill/>
          <a:ln w="9525">
            <a:noFill/>
            <a:miter lim="800000"/>
            <a:headEnd/>
            <a:tailEnd/>
          </a:ln>
          <a:effectLst/>
        </p:spPr>
        <p:txBody>
          <a:bodyPr>
            <a:spAutoFit/>
          </a:bodyPr>
          <a:lstStyle/>
          <a:p>
            <a:pPr>
              <a:spcBef>
                <a:spcPct val="50000"/>
              </a:spcBef>
            </a:pPr>
            <a:r>
              <a:rPr lang="en-US" dirty="0">
                <a:latin typeface="Comic Sans MS" pitchFamily="66" charset="0"/>
              </a:rPr>
              <a:t>Golding et al. ‘05</a:t>
            </a:r>
          </a:p>
        </p:txBody>
      </p:sp>
      <p:pic>
        <p:nvPicPr>
          <p:cNvPr id="30726" name="Picture 6"/>
          <p:cNvPicPr>
            <a:picLocks noChangeAspect="1" noChangeArrowheads="1"/>
          </p:cNvPicPr>
          <p:nvPr/>
        </p:nvPicPr>
        <p:blipFill>
          <a:blip r:embed="rId3" cstate="print"/>
          <a:srcRect/>
          <a:stretch>
            <a:fillRect/>
          </a:stretch>
        </p:blipFill>
        <p:spPr bwMode="auto">
          <a:xfrm>
            <a:off x="533400" y="3886200"/>
            <a:ext cx="3409950" cy="2916238"/>
          </a:xfrm>
          <a:prstGeom prst="rect">
            <a:avLst/>
          </a:prstGeom>
          <a:noFill/>
        </p:spPr>
      </p:pic>
      <p:pic>
        <p:nvPicPr>
          <p:cNvPr id="30727" name="Picture 7"/>
          <p:cNvPicPr>
            <a:picLocks noChangeAspect="1" noChangeArrowheads="1"/>
          </p:cNvPicPr>
          <p:nvPr/>
        </p:nvPicPr>
        <p:blipFill>
          <a:blip r:embed="rId4" cstate="print"/>
          <a:srcRect/>
          <a:stretch>
            <a:fillRect/>
          </a:stretch>
        </p:blipFill>
        <p:spPr bwMode="auto">
          <a:xfrm>
            <a:off x="4724400" y="3962400"/>
            <a:ext cx="3886200" cy="3024188"/>
          </a:xfrm>
          <a:prstGeom prst="rect">
            <a:avLst/>
          </a:prstGeom>
          <a:noFill/>
        </p:spPr>
      </p:pic>
      <p:pic>
        <p:nvPicPr>
          <p:cNvPr id="30728" name="Picture 8"/>
          <p:cNvPicPr>
            <a:picLocks noChangeAspect="1" noChangeArrowheads="1"/>
          </p:cNvPicPr>
          <p:nvPr/>
        </p:nvPicPr>
        <p:blipFill>
          <a:blip r:embed="rId5" cstate="print"/>
          <a:srcRect/>
          <a:stretch>
            <a:fillRect/>
          </a:stretch>
        </p:blipFill>
        <p:spPr bwMode="auto">
          <a:xfrm>
            <a:off x="4038600" y="1295400"/>
            <a:ext cx="3303588" cy="270033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lstStyle/>
          <a:p>
            <a:r>
              <a:rPr lang="en-US" sz="3200" dirty="0" smtClean="0">
                <a:solidFill>
                  <a:srgbClr val="FF6600"/>
                </a:solidFill>
                <a:latin typeface="Herculanum"/>
                <a:cs typeface="Herculanum"/>
              </a:rPr>
              <a:t>mRNA production happens in bursts</a:t>
            </a:r>
          </a:p>
        </p:txBody>
      </p:sp>
      <p:pic>
        <p:nvPicPr>
          <p:cNvPr id="31747" name="Picture 3"/>
          <p:cNvPicPr>
            <a:picLocks noGrp="1" noChangeAspect="1" noChangeArrowheads="1"/>
          </p:cNvPicPr>
          <p:nvPr>
            <p:ph type="body" idx="1"/>
          </p:nvPr>
        </p:nvPicPr>
        <p:blipFill>
          <a:blip r:embed="rId2" cstate="print"/>
          <a:srcRect/>
          <a:stretch>
            <a:fillRect/>
          </a:stretch>
        </p:blipFill>
        <p:spPr>
          <a:xfrm>
            <a:off x="457200" y="1493838"/>
            <a:ext cx="8229600" cy="4830762"/>
          </a:xfr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6000" contrast="29000"/>
          </a:blip>
          <a:srcRect/>
          <a:stretch>
            <a:fillRect/>
          </a:stretch>
        </p:blipFill>
        <p:spPr bwMode="auto">
          <a:xfrm>
            <a:off x="76200" y="1066799"/>
            <a:ext cx="5257800" cy="5123965"/>
          </a:xfrm>
          <a:prstGeom prst="rect">
            <a:avLst/>
          </a:prstGeom>
          <a:noFill/>
          <a:ln w="9525">
            <a:noFill/>
            <a:miter lim="800000"/>
            <a:headEnd/>
            <a:tailEnd/>
          </a:ln>
        </p:spPr>
      </p:pic>
      <p:sp>
        <p:nvSpPr>
          <p:cNvPr id="5" name="TextBox 4"/>
          <p:cNvSpPr txBox="1"/>
          <p:nvPr/>
        </p:nvSpPr>
        <p:spPr>
          <a:xfrm>
            <a:off x="1828800" y="152400"/>
            <a:ext cx="5295806" cy="584776"/>
          </a:xfrm>
          <a:prstGeom prst="rect">
            <a:avLst/>
          </a:prstGeom>
          <a:noFill/>
        </p:spPr>
        <p:txBody>
          <a:bodyPr wrap="none" rtlCol="0">
            <a:spAutoFit/>
          </a:bodyPr>
          <a:lstStyle/>
          <a:p>
            <a:r>
              <a:rPr lang="en-US" sz="3200" dirty="0" smtClean="0">
                <a:solidFill>
                  <a:srgbClr val="FF6600"/>
                </a:solidFill>
                <a:latin typeface="Herculanum"/>
                <a:cs typeface="Herculanum"/>
              </a:rPr>
              <a:t>The Poisson distribution</a:t>
            </a:r>
            <a:endParaRPr lang="en-US" sz="3200" dirty="0">
              <a:solidFill>
                <a:srgbClr val="FF6600"/>
              </a:solidFill>
              <a:latin typeface="Herculanum"/>
              <a:cs typeface="Herculanum"/>
            </a:endParaRPr>
          </a:p>
        </p:txBody>
      </p:sp>
      <p:sp>
        <p:nvSpPr>
          <p:cNvPr id="6" name="Rectangle 5"/>
          <p:cNvSpPr/>
          <p:nvPr/>
        </p:nvSpPr>
        <p:spPr>
          <a:xfrm>
            <a:off x="1767840" y="4234543"/>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767840" y="3744686"/>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767840" y="3254829"/>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767840" y="2764971"/>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767840" y="2275114"/>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767840" y="1785257"/>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767840" y="1295400"/>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2362200" y="1295400"/>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2956560" y="1295400"/>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550920" y="1295400"/>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4145280" y="1295400"/>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2362200" y="1785257"/>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2956560" y="1785257"/>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3550920" y="1785257"/>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4145280" y="1785257"/>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2362200" y="2275114"/>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2956560" y="2275114"/>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3550920" y="2275114"/>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4145280" y="2275114"/>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2362200" y="2764971"/>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2956560" y="2764971"/>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3550920" y="2764971"/>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4145280" y="2764971"/>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2362200" y="3254829"/>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2956560" y="3254829"/>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3550920" y="3254829"/>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4145280" y="3254829"/>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2362200" y="3744686"/>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2956560" y="3744686"/>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3550920" y="3744686"/>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4145280" y="3744686"/>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62200" y="4234543"/>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2956560" y="4234543"/>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3550920" y="4234543"/>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4145280" y="4234543"/>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1767840" y="4724400"/>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2362200" y="4724400"/>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2956560" y="4724400"/>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3550920" y="4724400"/>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4145280" y="4724400"/>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1767840" y="5214257"/>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2362200" y="5214257"/>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2956560" y="5214257"/>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3550920" y="5214257"/>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4145280" y="5214257"/>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1767840" y="5704114"/>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2362200" y="5704114"/>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p:nvSpPr>
        <p:spPr>
          <a:xfrm>
            <a:off x="2956560" y="5704114"/>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3550920" y="5704114"/>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4145280" y="5704114"/>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739640" y="1295400"/>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p:nvSpPr>
        <p:spPr>
          <a:xfrm>
            <a:off x="4739640" y="1785257"/>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4739640" y="2275114"/>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4739640" y="2764971"/>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p:cNvSpPr/>
          <p:nvPr/>
        </p:nvSpPr>
        <p:spPr>
          <a:xfrm>
            <a:off x="4739640" y="3254829"/>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p:nvSpPr>
        <p:spPr>
          <a:xfrm>
            <a:off x="4739640" y="3744686"/>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p:cNvSpPr/>
          <p:nvPr/>
        </p:nvSpPr>
        <p:spPr>
          <a:xfrm>
            <a:off x="4739640" y="4234543"/>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4739640" y="4724400"/>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p:cNvSpPr/>
          <p:nvPr/>
        </p:nvSpPr>
        <p:spPr>
          <a:xfrm>
            <a:off x="4739640" y="5214257"/>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p:cNvSpPr/>
          <p:nvPr/>
        </p:nvSpPr>
        <p:spPr>
          <a:xfrm>
            <a:off x="4739640" y="5704114"/>
            <a:ext cx="594360" cy="4898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85"/>
          <p:cNvGrpSpPr/>
          <p:nvPr/>
        </p:nvGrpSpPr>
        <p:grpSpPr>
          <a:xfrm>
            <a:off x="5360313" y="4114800"/>
            <a:ext cx="3783687" cy="2395954"/>
            <a:chOff x="5360313" y="2404646"/>
            <a:chExt cx="3783687" cy="2395954"/>
          </a:xfrm>
        </p:grpSpPr>
        <p:grpSp>
          <p:nvGrpSpPr>
            <p:cNvPr id="3" name="Group 74"/>
            <p:cNvGrpSpPr/>
            <p:nvPr/>
          </p:nvGrpSpPr>
          <p:grpSpPr>
            <a:xfrm>
              <a:off x="5360313" y="2404646"/>
              <a:ext cx="3783687" cy="2395954"/>
              <a:chOff x="5360313" y="1447800"/>
              <a:chExt cx="3783687" cy="2395954"/>
            </a:xfrm>
          </p:grpSpPr>
          <p:sp>
            <p:nvSpPr>
              <p:cNvPr id="71" name="TextBox 70"/>
              <p:cNvSpPr txBox="1"/>
              <p:nvPr/>
            </p:nvSpPr>
            <p:spPr>
              <a:xfrm>
                <a:off x="6629400" y="3505200"/>
                <a:ext cx="1749197" cy="338554"/>
              </a:xfrm>
              <a:prstGeom prst="rect">
                <a:avLst/>
              </a:prstGeom>
              <a:noFill/>
            </p:spPr>
            <p:txBody>
              <a:bodyPr wrap="none" rtlCol="0">
                <a:spAutoFit/>
              </a:bodyPr>
              <a:lstStyle/>
              <a:p>
                <a:r>
                  <a:rPr lang="en-US" sz="1600" dirty="0" smtClean="0">
                    <a:latin typeface="Comic Sans MS" pitchFamily="66" charset="0"/>
                  </a:rPr>
                  <a:t>people/unit area</a:t>
                </a:r>
                <a:endParaRPr lang="en-US" sz="1600" dirty="0">
                  <a:latin typeface="Comic Sans MS" pitchFamily="66" charset="0"/>
                </a:endParaRPr>
              </a:p>
            </p:txBody>
          </p:sp>
          <p:pic>
            <p:nvPicPr>
              <p:cNvPr id="3077" name="Picture 5"/>
              <p:cNvPicPr>
                <a:picLocks noChangeAspect="1" noChangeArrowheads="1"/>
              </p:cNvPicPr>
              <p:nvPr/>
            </p:nvPicPr>
            <p:blipFill>
              <a:blip r:embed="rId3" cstate="print"/>
              <a:srcRect/>
              <a:stretch>
                <a:fillRect/>
              </a:stretch>
            </p:blipFill>
            <p:spPr bwMode="auto">
              <a:xfrm>
                <a:off x="5730721" y="1447800"/>
                <a:ext cx="3413279" cy="2057400"/>
              </a:xfrm>
              <a:prstGeom prst="rect">
                <a:avLst/>
              </a:prstGeom>
              <a:noFill/>
              <a:ln w="9525">
                <a:noFill/>
                <a:miter lim="800000"/>
                <a:headEnd/>
                <a:tailEnd/>
              </a:ln>
            </p:spPr>
          </p:pic>
          <p:sp>
            <p:nvSpPr>
              <p:cNvPr id="74" name="TextBox 73"/>
              <p:cNvSpPr txBox="1"/>
              <p:nvPr/>
            </p:nvSpPr>
            <p:spPr>
              <a:xfrm rot="10800000">
                <a:off x="5360313" y="1815117"/>
                <a:ext cx="430887" cy="1131079"/>
              </a:xfrm>
              <a:prstGeom prst="rect">
                <a:avLst/>
              </a:prstGeom>
              <a:noFill/>
            </p:spPr>
            <p:txBody>
              <a:bodyPr vert="eaVert" wrap="none" rtlCol="0">
                <a:spAutoFit/>
              </a:bodyPr>
              <a:lstStyle/>
              <a:p>
                <a:r>
                  <a:rPr lang="en-US" sz="1600" dirty="0" smtClean="0">
                    <a:latin typeface="Comic Sans MS" pitchFamily="66" charset="0"/>
                  </a:rPr>
                  <a:t>Probability</a:t>
                </a:r>
                <a:endParaRPr lang="en-US" sz="1600" dirty="0">
                  <a:latin typeface="Comic Sans MS" pitchFamily="66" charset="0"/>
                </a:endParaRPr>
              </a:p>
            </p:txBody>
          </p:sp>
        </p:grpSp>
        <p:grpSp>
          <p:nvGrpSpPr>
            <p:cNvPr id="4" name="Group 81"/>
            <p:cNvGrpSpPr/>
            <p:nvPr/>
          </p:nvGrpSpPr>
          <p:grpSpPr>
            <a:xfrm>
              <a:off x="7315200" y="2743200"/>
              <a:ext cx="1481464" cy="584777"/>
              <a:chOff x="6934200" y="1213246"/>
              <a:chExt cx="1481464" cy="584777"/>
            </a:xfrm>
          </p:grpSpPr>
          <p:sp>
            <p:nvSpPr>
              <p:cNvPr id="76" name="Oval 75"/>
              <p:cNvSpPr/>
              <p:nvPr/>
            </p:nvSpPr>
            <p:spPr>
              <a:xfrm>
                <a:off x="7086600" y="1295400"/>
                <a:ext cx="76200" cy="762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7363773" y="1213246"/>
                <a:ext cx="1051891" cy="307777"/>
              </a:xfrm>
              <a:prstGeom prst="rect">
                <a:avLst/>
              </a:prstGeom>
              <a:noFill/>
            </p:spPr>
            <p:txBody>
              <a:bodyPr wrap="none" rtlCol="0">
                <a:spAutoFit/>
              </a:bodyPr>
              <a:lstStyle/>
              <a:p>
                <a:r>
                  <a:rPr lang="en-US" sz="1400" dirty="0" smtClean="0">
                    <a:latin typeface="Comic Sans MS" pitchFamily="66" charset="0"/>
                  </a:rPr>
                  <a:t>Histogram</a:t>
                </a:r>
                <a:endParaRPr lang="en-US" sz="1400" dirty="0">
                  <a:latin typeface="Comic Sans MS" pitchFamily="66" charset="0"/>
                </a:endParaRPr>
              </a:p>
            </p:txBody>
          </p:sp>
          <p:cxnSp>
            <p:nvCxnSpPr>
              <p:cNvPr id="79" name="Straight Connector 78"/>
              <p:cNvCxnSpPr/>
              <p:nvPr/>
            </p:nvCxnSpPr>
            <p:spPr>
              <a:xfrm rot="10800000">
                <a:off x="6934200" y="1600200"/>
                <a:ext cx="381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7391400" y="1490246"/>
                <a:ext cx="787395" cy="307777"/>
              </a:xfrm>
              <a:prstGeom prst="rect">
                <a:avLst/>
              </a:prstGeom>
              <a:noFill/>
            </p:spPr>
            <p:txBody>
              <a:bodyPr wrap="none" rtlCol="0" anchor="b">
                <a:spAutoFit/>
              </a:bodyPr>
              <a:lstStyle/>
              <a:p>
                <a:r>
                  <a:rPr lang="en-US" sz="1400" dirty="0" smtClean="0">
                    <a:latin typeface="Comic Sans MS" pitchFamily="66" charset="0"/>
                  </a:rPr>
                  <a:t>Poisson</a:t>
                </a:r>
                <a:endParaRPr lang="en-US" sz="1400" dirty="0">
                  <a:latin typeface="Comic Sans MS" pitchFamily="66" charset="0"/>
                </a:endParaRPr>
              </a:p>
            </p:txBody>
          </p:sp>
        </p:grpSp>
      </p:grpSp>
      <p:sp>
        <p:nvSpPr>
          <p:cNvPr id="307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80" name="Picture 8"/>
          <p:cNvPicPr>
            <a:picLocks noChangeAspect="1" noChangeArrowheads="1"/>
          </p:cNvPicPr>
          <p:nvPr/>
        </p:nvPicPr>
        <p:blipFill>
          <a:blip r:embed="rId4" cstate="print"/>
          <a:srcRect/>
          <a:stretch>
            <a:fillRect/>
          </a:stretch>
        </p:blipFill>
        <p:spPr bwMode="auto">
          <a:xfrm>
            <a:off x="5791200" y="2209800"/>
            <a:ext cx="2724150" cy="819150"/>
          </a:xfrm>
          <a:prstGeom prst="rect">
            <a:avLst/>
          </a:prstGeom>
          <a:noFill/>
          <a:ln w="9525">
            <a:noFill/>
            <a:miter lim="800000"/>
            <a:headEnd/>
            <a:tailEnd/>
          </a:ln>
        </p:spPr>
      </p:pic>
      <p:sp>
        <p:nvSpPr>
          <p:cNvPr id="87" name="TextBox 86"/>
          <p:cNvSpPr txBox="1"/>
          <p:nvPr/>
        </p:nvSpPr>
        <p:spPr>
          <a:xfrm>
            <a:off x="5466390" y="1143000"/>
            <a:ext cx="3677610" cy="830997"/>
          </a:xfrm>
          <a:prstGeom prst="rect">
            <a:avLst/>
          </a:prstGeom>
          <a:noFill/>
        </p:spPr>
        <p:txBody>
          <a:bodyPr wrap="none" rtlCol="0">
            <a:spAutoFit/>
          </a:bodyPr>
          <a:lstStyle/>
          <a:p>
            <a:r>
              <a:rPr lang="en-US" sz="2400" dirty="0" smtClean="0">
                <a:latin typeface="Comic Sans MS" pitchFamily="66" charset="0"/>
              </a:rPr>
              <a:t>What is the distribution</a:t>
            </a:r>
          </a:p>
          <a:p>
            <a:r>
              <a:rPr lang="en-US" sz="2400" dirty="0" smtClean="0">
                <a:latin typeface="Comic Sans MS" pitchFamily="66" charset="0"/>
              </a:rPr>
              <a:t>of people per square?</a:t>
            </a:r>
            <a:endParaRPr lang="en-US" sz="2400" dirty="0">
              <a:latin typeface="Comic Sans MS" pitchFamily="66" charset="0"/>
            </a:endParaRPr>
          </a:p>
        </p:txBody>
      </p:sp>
      <p:pic>
        <p:nvPicPr>
          <p:cNvPr id="93" name="Picture 92" descr="texclip20091130130144.png"/>
          <p:cNvPicPr>
            <a:picLocks noChangeAspect="1"/>
          </p:cNvPicPr>
          <p:nvPr/>
        </p:nvPicPr>
        <p:blipFill>
          <a:blip r:embed="rId5" cstate="print"/>
          <a:stretch>
            <a:fillRect/>
          </a:stretch>
        </p:blipFill>
        <p:spPr>
          <a:xfrm>
            <a:off x="5791200" y="3276600"/>
            <a:ext cx="3214688" cy="749828"/>
          </a:xfrm>
          <a:prstGeom prst="rect">
            <a:avLst/>
          </a:prstGeom>
        </p:spPr>
      </p:pic>
      <p:sp>
        <p:nvSpPr>
          <p:cNvPr id="78" name="TextBox 77"/>
          <p:cNvSpPr txBox="1"/>
          <p:nvPr/>
        </p:nvSpPr>
        <p:spPr>
          <a:xfrm>
            <a:off x="1143000" y="6477000"/>
            <a:ext cx="3989894" cy="369332"/>
          </a:xfrm>
          <a:prstGeom prst="rect">
            <a:avLst/>
          </a:prstGeom>
          <a:noFill/>
        </p:spPr>
        <p:txBody>
          <a:bodyPr wrap="none" rtlCol="0">
            <a:spAutoFit/>
          </a:bodyPr>
          <a:lstStyle/>
          <a:p>
            <a:r>
              <a:rPr lang="en-US" dirty="0" smtClean="0"/>
              <a:t>(thanks to Al Sanchez and Jane </a:t>
            </a:r>
            <a:r>
              <a:rPr lang="en-US" dirty="0" err="1" smtClean="0"/>
              <a:t>Kondev</a:t>
            </a:r>
            <a:r>
              <a:rPr lang="en-US" dirty="0" smtClean="0"/>
              <a:t>)</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POINT" val="template"/>
  <p:tag name="SOURCE" val="TPT1  equation 2 \rightarrow 1  template TPT1  env TPENV1  fore 0  back 16777215  eqnno 2"/>
  <p:tag name="FILENAME" val="TP_tmp"/>
  <p:tag name="ORIGWIDTH" val="27"/>
  <p:tag name="PICTUREFILESIZE" val="1968"/>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POINT" val="template"/>
  <p:tag name="SOURCE" val="TPT1  equation 1 \rightarrow 2  template TPT1  env TPENV1  fore 0  back 16777215  eqnno 2"/>
  <p:tag name="FILENAME" val="TP_tmp"/>
  <p:tag name="ORIGWIDTH" val="27"/>
  <p:tag name="PICTUREFILESIZE" val="1968"/>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POINT" val="template"/>
  <p:tag name="SOURCE" val="TPT1  equation {\rm var}(P) = \left &lt;  P \right &gt;  template TPT1  env TPENV1  fore 0  back 16777215  eqnno 5"/>
  <p:tag name="FILENAME" val="TP_tmp"/>
  <p:tag name="ORIGWIDTH" val="60"/>
  <p:tag name="PICTUREFILESIZE" val="3852"/>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POINT" val="template"/>
  <p:tag name="SOURCE" val="TPT1  equation {\rm var}(P) = 2 \times \left &lt; P\right &gt;  template TPT1  env TPENV1  fore 0  back 16777215  eqnno 5"/>
  <p:tag name="FILENAME" val="TP_tmp"/>
  <p:tag name="ORIGWIDTH" val="77"/>
  <p:tag name="PICTUREFILESIZE" val="4044"/>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POINT" val="template"/>
  <p:tag name="SOURCE" val="TPT1  equation 2 \rightarrow 1  template TPT1  env TPENV1  fore 0  back 16777215  eqnno 2"/>
  <p:tag name="FILENAME" val="TP_tmp"/>
  <p:tag name="ORIGWIDTH" val="27"/>
  <p:tag name="PICTUREFILESIZE" val="1968"/>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POINT" val="template"/>
  <p:tag name="SOURCE" val="TPT1  equation 1 \rightarrow 2  template TPT1  env TPENV1  fore 0  back 16777215  eqnno 2"/>
  <p:tag name="FILENAME" val="TP_tmp"/>
  <p:tag name="ORIGWIDTH" val="27"/>
  <p:tag name="PICTUREFILESIZE" val="1968"/>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1"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1"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33417</TotalTime>
  <Words>1053</Words>
  <Application>Microsoft Macintosh PowerPoint</Application>
  <PresentationFormat>On-screen Show (4:3)</PresentationFormat>
  <Paragraphs>86</Paragraphs>
  <Slides>24</Slides>
  <Notes>11</Notes>
  <HiddenSlides>0</HiddenSlides>
  <MMClips>1</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Default Design</vt:lpstr>
      <vt:lpstr>Microsoft Equation</vt:lpstr>
      <vt:lpstr>Slide 1</vt:lpstr>
      <vt:lpstr>Confronting theory and experiment: a simple case</vt:lpstr>
      <vt:lpstr>Counting messenger RNAs in cells</vt:lpstr>
      <vt:lpstr>Information Processing in Living Cells: Beyond First Approximations</vt:lpstr>
      <vt:lpstr>On the usefulness of models </vt:lpstr>
      <vt:lpstr>Rna distribution in yeast</vt:lpstr>
      <vt:lpstr>mRNA production in E.coli</vt:lpstr>
      <vt:lpstr>mRNA production happens in bursts</vt:lpstr>
      <vt:lpstr>Slide 9</vt:lpstr>
      <vt:lpstr>Interactions can change the distribution</vt:lpstr>
      <vt:lpstr>Not poisson</vt:lpstr>
      <vt:lpstr>mRNA production occurs in bursts</vt:lpstr>
      <vt:lpstr>Two-state promoter</vt:lpstr>
      <vt:lpstr>Slide 14</vt:lpstr>
      <vt:lpstr>Stochastic model of transcription</vt:lpstr>
      <vt:lpstr>Phenotypic consequences of noise</vt:lpstr>
      <vt:lpstr>Synthetic Genetic Switch </vt:lpstr>
      <vt:lpstr>Stable Solutions </vt:lpstr>
      <vt:lpstr>Phase Portrait for the Switch </vt:lpstr>
      <vt:lpstr>Synthetic Genetic Switch </vt:lpstr>
      <vt:lpstr>Slide 21</vt:lpstr>
      <vt:lpstr>Slide 22</vt:lpstr>
      <vt:lpstr>Slide 23</vt:lpstr>
      <vt:lpstr>Coupling of Genes in Networks </vt:lpstr>
    </vt:vector>
  </TitlesOfParts>
  <Company>Physics UCSD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 properties: Diffusion. Viscosity. Thermal conduction.</dc:title>
  <dc:creator>Physics UCSD</dc:creator>
  <cp:lastModifiedBy>Rob Phillips</cp:lastModifiedBy>
  <cp:revision>1478</cp:revision>
  <cp:lastPrinted>2009-02-24T21:33:56Z</cp:lastPrinted>
  <dcterms:created xsi:type="dcterms:W3CDTF">2010-01-27T05:13:22Z</dcterms:created>
  <dcterms:modified xsi:type="dcterms:W3CDTF">2010-01-28T16:30:04Z</dcterms:modified>
</cp:coreProperties>
</file>